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57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37" d="100"/>
          <a:sy n="37" d="100"/>
        </p:scale>
        <p:origin x="8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3776-66F6-489E-97F0-9F787B9F1F4D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90A97-AFFC-48DC-97B0-83F2DCBB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0A97-AFFC-48DC-97B0-83F2DCBBD8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0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0A97-AFFC-48DC-97B0-83F2DCBBD8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1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0A97-AFFC-48DC-97B0-83F2DCBBD8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6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0A97-AFFC-48DC-97B0-83F2DCBBD8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0A97-AFFC-48DC-97B0-83F2DCBBD8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1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D68C-4000-192C-5447-0B8BC722E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8005-D58C-3183-B9C4-F4AACFC67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08DB6-5377-ACB4-7D9B-AAD92900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067A5-6741-5E24-EF08-FD6EBEDD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DB9FD-66C2-B38C-3236-33C8BA7F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2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7D79-F767-A2CF-7EF9-41CF5DCC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F23E4-F790-D3A8-5B7D-F1852EB0D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8A57-205A-1DC8-5838-7A654F21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221B-95C9-00A9-D3F2-118E36C1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D36E-A393-03E5-D967-E6E89EB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F8531-B78B-1398-C308-52C57D1FA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2490F-7D48-0D42-6D04-FCAF05465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B35A-755B-1A96-5671-71852C5C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746B-C047-D666-0E61-CEC8938A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70D9-5E98-B1E3-DB5F-23DDCA83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7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9C2C-713E-13AA-C5DE-27075B5D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9DBB-0EAC-B058-5F2A-14BB38474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7321-524C-3A0E-D1E0-993C4C2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A7F7A-124B-8EFD-8C86-F7BECB3B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5F6A-2788-565E-8BEC-3E452FC1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97F6-38FA-1D6D-1FBA-A82B9994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E67C5-54F9-9C5C-06DD-E972B9047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10121-A241-24FB-1347-38D34A93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E6912-522E-0130-9113-B2C4EAF3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3277-0B21-40E9-5DF5-577EF506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E33C-2113-3B49-CD14-240787D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610E-57CA-DC27-7941-C421C2EA5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EB8EB-9942-C816-385F-7A78A5EF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354D6-303E-D46E-655C-0E7C703E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1FC1-25DB-148D-D8DD-C86300D4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474F0-E94D-BE12-92E1-1AFF3DF7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49F4-B231-A118-CD75-350246E6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757F8-94E7-D839-9018-1AD98A45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6023-FCFF-7D8E-8A9C-31F0EF2B7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6568C-1822-B8F8-2B41-41964E88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D68E7-EF5E-6218-FC0B-06DA84F75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39713-2A2D-E059-F891-3EB6A7C9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2DD0E-3B4F-6BE9-BFFD-DB5E2D55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F7AC1-3E32-0F5E-B083-7DB0EF72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3B1E-D74C-92F6-5DD5-27E05CEF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E37AF-9407-DCE7-F865-8B726E8E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C90D6-DE3F-2854-BAA1-2B2234A4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389E9-2514-F530-DF9E-EDA16FA3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2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6C181-D5C1-AB7B-B729-8212F7E9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29060-DD43-A320-9454-29B792E2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DC34B-11EE-9E1D-A062-A01C8E78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0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45E8-9FE2-B188-C045-296E5CE7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B930-FA8D-8E60-6286-81C0712E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44401-4D71-04E1-AD07-098270A3D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C72EA-31ED-D078-2C09-5E30A32B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5B60E-D609-64A0-A8DF-4BFF710F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D3D5E-E4DC-318D-18E0-BAA175D8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4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2D2F-AF70-D53B-8E5F-81456322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1B04-A36C-0150-4D90-33472B022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53B69-70B4-BF0A-0292-521AE5F41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F413D-AB20-B68A-6D26-E5958377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8BA99-FDFD-9AE5-D16A-42E484D7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F929B-63C3-FFC3-A0A6-8AEBD67D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9EC8C-605B-3F76-2056-A0F96E9D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EC5F-14C2-18D1-7160-FB23DFD7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E878-F6ED-A498-157A-ACB850CC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EBAE-C63A-4A95-98BC-860EAB7A4D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1E4DC-97BF-4195-961F-91023931E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6806-204B-AF44-9E51-3D17B4424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8FDF-E539-45E1-A1BC-C323646B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DE2A937-DB00-4B0E-50D8-E5098AC8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410" y="109910"/>
            <a:ext cx="4654066" cy="6638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8AED4-F273-9EAD-2198-E90507E23CDA}"/>
              </a:ext>
            </a:extLst>
          </p:cNvPr>
          <p:cNvSpPr txBox="1"/>
          <p:nvPr/>
        </p:nvSpPr>
        <p:spPr>
          <a:xfrm>
            <a:off x="5267326" y="4078247"/>
            <a:ext cx="6591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an </a:t>
            </a:r>
            <a:r>
              <a:rPr lang="en-GB" sz="2400" u="sng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83% return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Parish Council, Wiltshire Council and the NFNPA could see the interest and value of directing resources to our community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 funds were made available and new community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were formed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34DAB-6B2D-B761-8FE5-C46B687C6D69}"/>
              </a:ext>
            </a:extLst>
          </p:cNvPr>
          <p:cNvSpPr txBox="1"/>
          <p:nvPr/>
        </p:nvSpPr>
        <p:spPr>
          <a:xfrm>
            <a:off x="5105401" y="234078"/>
            <a:ext cx="6591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Plan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Public Meetings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Collection of ideas and interests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Attending events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Consultation with the community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Assembling the information to develop the Questionnaire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Distribution and collection of the Questionnaire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Collection and production of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54BD4-8D5D-E79F-4CA2-B4B984DAC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18991"/>
            <a:ext cx="898525" cy="90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82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5B2B66-F0D1-AA9A-5D62-597F689D4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75" y="161083"/>
            <a:ext cx="4654066" cy="66381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C94C0-1203-07D0-4918-85E7BD1F4419}"/>
              </a:ext>
            </a:extLst>
          </p:cNvPr>
          <p:cNvSpPr txBox="1"/>
          <p:nvPr/>
        </p:nvSpPr>
        <p:spPr>
          <a:xfrm>
            <a:off x="4705350" y="1642466"/>
            <a:ext cx="7419975" cy="515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 Village Character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Benches and other facilities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Community Spirit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Village events e.g. 1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Scarecrow event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S3 Communications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of Horizon, Website development, Welcome Pack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 Leisure Facilities </a:t>
            </a:r>
            <a:r>
              <a:rPr lang="en-GB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 Pastimes 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 Public Services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Higher profile of Neighbourhood Watch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S6 Local Businesses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Village Directory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S7 Public transport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Increased bus service to every hour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S8 Environment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NFNPA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funding Landford Bog, Enviro. Groups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S9 Waste management</a:t>
            </a:r>
            <a:r>
              <a:rPr lang="en-GB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more recycling - especially plastic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S10 Housing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Development of the Landford Village Design Statement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S11 Roads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Speed Watch and Lorry Watch formed.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S12 Walking &amp; S13 Cycling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New sections, for 2022-2007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4368A-DE9A-B13F-C1AF-E138375E2C42}"/>
              </a:ext>
            </a:extLst>
          </p:cNvPr>
          <p:cNvSpPr txBox="1"/>
          <p:nvPr/>
        </p:nvSpPr>
        <p:spPr>
          <a:xfrm>
            <a:off x="4577866" y="777478"/>
            <a:ext cx="6959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achievements in the plan included:-</a:t>
            </a:r>
          </a:p>
          <a:p>
            <a:r>
              <a:rPr lang="en-GB" sz="20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0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ormation of the Community Partnership to help keep issues alive</a:t>
            </a:r>
            <a:endParaRPr lang="en-GB" sz="2000" i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37D59-17A3-5569-B970-D2DCF45B7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0"/>
            <a:ext cx="898525" cy="90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361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7DF3C3-5180-9EA2-482A-15AFBB27F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" y="380999"/>
            <a:ext cx="4543608" cy="642441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8E968-7F6D-A08F-F663-8320ED351936}"/>
              </a:ext>
            </a:extLst>
          </p:cNvPr>
          <p:cNvSpPr txBox="1"/>
          <p:nvPr/>
        </p:nvSpPr>
        <p:spPr>
          <a:xfrm>
            <a:off x="5331116" y="372295"/>
            <a:ext cx="6556084" cy="623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022-2027 Plan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Plan, worked on over the last 4+ years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complex -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 Parish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epresentatives from all the communities helped to devise and deliver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Questionnaire to all households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excellent result with a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66% return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showed a great deal of interest in improving and enhancing village life within the Parish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to be part of the National Park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Keen to maintain village character and prevent urbanisation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FB3AE-F233-E377-B4E4-5DF8EB560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009" y="23811"/>
            <a:ext cx="898525" cy="90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8172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66CC-5213-17F5-88D7-464FBBE1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23825"/>
            <a:ext cx="10934700" cy="6257925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</a:p>
          <a:p>
            <a:pPr marL="0" lvl="0" indent="0" algn="ctr">
              <a:lnSpc>
                <a:spcPct val="107000"/>
              </a:lnSpc>
              <a:buNone/>
            </a:pPr>
            <a:endParaRPr lang="en-GB" sz="32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the Plan with the Parish Council, Wiltshire Council, New Forest National Park Authority and other organisations so that they can use it to help enhance our community</a:t>
            </a:r>
          </a:p>
          <a:p>
            <a:pPr marL="0" indent="0">
              <a:lnSpc>
                <a:spcPct val="107000"/>
              </a:lnSpc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Publicise the wishes of the community to help form action groups and funding to implement items identified in the Plan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new membership of the Landford Parish Community Partnership to help carry forward the aims and actions highlighted within the Plan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7F398-63CC-C82A-7858-AC7814F2A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0"/>
            <a:ext cx="898525" cy="90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8897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BB4FD38E-63CA-6049-A633-86B26D69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109228-594E-AD29-13E8-567AA7E696A9}"/>
              </a:ext>
            </a:extLst>
          </p:cNvPr>
          <p:cNvSpPr txBox="1"/>
          <p:nvPr/>
        </p:nvSpPr>
        <p:spPr>
          <a:xfrm>
            <a:off x="5175808" y="84815"/>
            <a:ext cx="6640512" cy="668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 2022-2027?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 Village Character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Community Spirit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S3 Communications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 Leisure Facilities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 Public Services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S6 Local Businesses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S7 Public transport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S8 Environment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S9 Waste management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S10 Housing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S11 Roads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S12 Walking 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S13 Cycling 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6548B1-AB7E-C5F6-64AE-4BBEFC31AFC7}"/>
              </a:ext>
            </a:extLst>
          </p:cNvPr>
          <p:cNvSpPr txBox="1"/>
          <p:nvPr/>
        </p:nvSpPr>
        <p:spPr>
          <a:xfrm flipH="1">
            <a:off x="8207820" y="2152651"/>
            <a:ext cx="34798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8D8F2A-F64C-4617-90DA-ECBE2375E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9525"/>
            <a:ext cx="898525" cy="904875"/>
          </a:xfrm>
          <a:prstGeom prst="rect">
            <a:avLst/>
          </a:prstGeom>
          <a:noFill/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A1DB91F0-CFC7-9D6C-84B1-ED994D84F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" y="160106"/>
            <a:ext cx="4699832" cy="66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418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Cameron</dc:creator>
  <cp:lastModifiedBy>Melanie Camilleri</cp:lastModifiedBy>
  <cp:revision>11</cp:revision>
  <dcterms:created xsi:type="dcterms:W3CDTF">2022-05-09T18:44:00Z</dcterms:created>
  <dcterms:modified xsi:type="dcterms:W3CDTF">2022-05-18T15:50:13Z</dcterms:modified>
</cp:coreProperties>
</file>