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>
        <a:tab pos="584200" algn="l"/>
      </a:tabLst>
      <a:defRPr kumimoji="0" sz="2600" b="0" i="0" u="none" strike="noStrike" cap="none" spc="78" normalizeH="0" baseline="0">
        <a:ln>
          <a:noFill/>
        </a:ln>
        <a:solidFill>
          <a:srgbClr val="000034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ctr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>
        <a:tab pos="584200" algn="l"/>
      </a:tabLst>
      <a:defRPr kumimoji="0" sz="2600" b="0" i="0" u="none" strike="noStrike" cap="none" spc="78" normalizeH="0" baseline="0">
        <a:ln>
          <a:noFill/>
        </a:ln>
        <a:solidFill>
          <a:srgbClr val="000034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ctr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>
        <a:tab pos="584200" algn="l"/>
      </a:tabLst>
      <a:defRPr kumimoji="0" sz="2600" b="0" i="0" u="none" strike="noStrike" cap="none" spc="78" normalizeH="0" baseline="0">
        <a:ln>
          <a:noFill/>
        </a:ln>
        <a:solidFill>
          <a:srgbClr val="000034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ctr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>
        <a:tab pos="584200" algn="l"/>
      </a:tabLst>
      <a:defRPr kumimoji="0" sz="2600" b="0" i="0" u="none" strike="noStrike" cap="none" spc="78" normalizeH="0" baseline="0">
        <a:ln>
          <a:noFill/>
        </a:ln>
        <a:solidFill>
          <a:srgbClr val="000034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ctr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>
        <a:tab pos="584200" algn="l"/>
      </a:tabLst>
      <a:defRPr kumimoji="0" sz="2600" b="0" i="0" u="none" strike="noStrike" cap="none" spc="78" normalizeH="0" baseline="0">
        <a:ln>
          <a:noFill/>
        </a:ln>
        <a:solidFill>
          <a:srgbClr val="000034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ctr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>
        <a:tab pos="584200" algn="l"/>
      </a:tabLst>
      <a:defRPr kumimoji="0" sz="2600" b="0" i="0" u="none" strike="noStrike" cap="none" spc="78" normalizeH="0" baseline="0">
        <a:ln>
          <a:noFill/>
        </a:ln>
        <a:solidFill>
          <a:srgbClr val="000034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ctr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>
        <a:tab pos="584200" algn="l"/>
      </a:tabLst>
      <a:defRPr kumimoji="0" sz="2600" b="0" i="0" u="none" strike="noStrike" cap="none" spc="78" normalizeH="0" baseline="0">
        <a:ln>
          <a:noFill/>
        </a:ln>
        <a:solidFill>
          <a:srgbClr val="000034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ctr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>
        <a:tab pos="584200" algn="l"/>
      </a:tabLst>
      <a:defRPr kumimoji="0" sz="2600" b="0" i="0" u="none" strike="noStrike" cap="none" spc="78" normalizeH="0" baseline="0">
        <a:ln>
          <a:noFill/>
        </a:ln>
        <a:solidFill>
          <a:srgbClr val="000034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ctr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>
        <a:tab pos="584200" algn="l"/>
      </a:tabLst>
      <a:defRPr kumimoji="0" sz="2600" b="0" i="0" u="none" strike="noStrike" cap="none" spc="78" normalizeH="0" baseline="0">
        <a:ln>
          <a:noFill/>
        </a:ln>
        <a:solidFill>
          <a:srgbClr val="000034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34"/>
        </a:fontRef>
        <a:srgbClr val="000034"/>
      </a:tcTxStyle>
      <a:tcStyle>
        <a:tcBdr>
          <a:left>
            <a:ln w="12700" cap="flat">
              <a:solidFill>
                <a:srgbClr val="000034"/>
              </a:solidFill>
              <a:prstDash val="solid"/>
              <a:round/>
            </a:ln>
          </a:left>
          <a:right>
            <a:ln w="12700" cap="flat">
              <a:solidFill>
                <a:srgbClr val="000034"/>
              </a:solidFill>
              <a:prstDash val="solid"/>
              <a:round/>
            </a:ln>
          </a:right>
          <a:top>
            <a:ln w="12700" cap="flat">
              <a:solidFill>
                <a:srgbClr val="000034"/>
              </a:solidFill>
              <a:prstDash val="solid"/>
              <a:round/>
            </a:ln>
          </a:top>
          <a:bottom>
            <a:ln w="12700" cap="flat">
              <a:solidFill>
                <a:srgbClr val="000034"/>
              </a:solidFill>
              <a:prstDash val="solid"/>
              <a:round/>
            </a:ln>
          </a:bottom>
          <a:insideH>
            <a:ln w="12700" cap="flat">
              <a:solidFill>
                <a:srgbClr val="000034"/>
              </a:solidFill>
              <a:prstDash val="solid"/>
              <a:round/>
            </a:ln>
          </a:insideH>
          <a:insideV>
            <a:ln w="12700" cap="flat">
              <a:solidFill>
                <a:srgbClr val="000034"/>
              </a:solidFill>
              <a:prstDash val="solid"/>
              <a:round/>
            </a:ln>
          </a:insideV>
        </a:tcBdr>
        <a:fill>
          <a:solidFill>
            <a:srgbClr val="CDCCF5"/>
          </a:solidFill>
        </a:fill>
      </a:tcStyle>
    </a:wholeTbl>
    <a:band2H>
      <a:tcTxStyle/>
      <a:tcStyle>
        <a:tcBdr/>
        <a:fill>
          <a:solidFill>
            <a:srgbClr val="E7E7FA"/>
          </a:solidFill>
        </a:fill>
      </a:tcStyle>
    </a:band2H>
    <a:firstCol>
      <a:tcTxStyle b="on" i="off">
        <a:fontRef idx="minor">
          <a:srgbClr val="000034"/>
        </a:fontRef>
        <a:srgbClr val="000034"/>
      </a:tcTxStyle>
      <a:tcStyle>
        <a:tcBdr>
          <a:left>
            <a:ln w="12700" cap="flat">
              <a:solidFill>
                <a:srgbClr val="000034"/>
              </a:solidFill>
              <a:prstDash val="solid"/>
              <a:round/>
            </a:ln>
          </a:left>
          <a:right>
            <a:ln w="12700" cap="flat">
              <a:solidFill>
                <a:srgbClr val="000034"/>
              </a:solidFill>
              <a:prstDash val="solid"/>
              <a:round/>
            </a:ln>
          </a:right>
          <a:top>
            <a:ln w="12700" cap="flat">
              <a:solidFill>
                <a:srgbClr val="000034"/>
              </a:solidFill>
              <a:prstDash val="solid"/>
              <a:round/>
            </a:ln>
          </a:top>
          <a:bottom>
            <a:ln w="12700" cap="flat">
              <a:solidFill>
                <a:srgbClr val="000034"/>
              </a:solidFill>
              <a:prstDash val="solid"/>
              <a:round/>
            </a:ln>
          </a:bottom>
          <a:insideH>
            <a:ln w="12700" cap="flat">
              <a:solidFill>
                <a:srgbClr val="000034"/>
              </a:solidFill>
              <a:prstDash val="solid"/>
              <a:round/>
            </a:ln>
          </a:insideH>
          <a:insideV>
            <a:ln w="12700" cap="flat">
              <a:solidFill>
                <a:srgbClr val="000034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34"/>
        </a:fontRef>
        <a:srgbClr val="000034"/>
      </a:tcTxStyle>
      <a:tcStyle>
        <a:tcBdr>
          <a:left>
            <a:ln w="12700" cap="flat">
              <a:solidFill>
                <a:srgbClr val="000034"/>
              </a:solidFill>
              <a:prstDash val="solid"/>
              <a:round/>
            </a:ln>
          </a:left>
          <a:right>
            <a:ln w="12700" cap="flat">
              <a:solidFill>
                <a:srgbClr val="000034"/>
              </a:solidFill>
              <a:prstDash val="solid"/>
              <a:round/>
            </a:ln>
          </a:right>
          <a:top>
            <a:ln w="38100" cap="flat">
              <a:solidFill>
                <a:srgbClr val="000034"/>
              </a:solidFill>
              <a:prstDash val="solid"/>
              <a:round/>
            </a:ln>
          </a:top>
          <a:bottom>
            <a:ln w="12700" cap="flat">
              <a:solidFill>
                <a:srgbClr val="000034"/>
              </a:solidFill>
              <a:prstDash val="solid"/>
              <a:round/>
            </a:ln>
          </a:bottom>
          <a:insideH>
            <a:ln w="12700" cap="flat">
              <a:solidFill>
                <a:srgbClr val="000034"/>
              </a:solidFill>
              <a:prstDash val="solid"/>
              <a:round/>
            </a:ln>
          </a:insideH>
          <a:insideV>
            <a:ln w="12700" cap="flat">
              <a:solidFill>
                <a:srgbClr val="000034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000034"/>
        </a:fontRef>
        <a:srgbClr val="000034"/>
      </a:tcTxStyle>
      <a:tcStyle>
        <a:tcBdr>
          <a:left>
            <a:ln w="12700" cap="flat">
              <a:solidFill>
                <a:srgbClr val="000034"/>
              </a:solidFill>
              <a:prstDash val="solid"/>
              <a:round/>
            </a:ln>
          </a:left>
          <a:right>
            <a:ln w="12700" cap="flat">
              <a:solidFill>
                <a:srgbClr val="000034"/>
              </a:solidFill>
              <a:prstDash val="solid"/>
              <a:round/>
            </a:ln>
          </a:right>
          <a:top>
            <a:ln w="12700" cap="flat">
              <a:solidFill>
                <a:srgbClr val="000034"/>
              </a:solidFill>
              <a:prstDash val="solid"/>
              <a:round/>
            </a:ln>
          </a:top>
          <a:bottom>
            <a:ln w="38100" cap="flat">
              <a:solidFill>
                <a:srgbClr val="000034"/>
              </a:solidFill>
              <a:prstDash val="solid"/>
              <a:round/>
            </a:ln>
          </a:bottom>
          <a:insideH>
            <a:ln w="12700" cap="flat">
              <a:solidFill>
                <a:srgbClr val="000034"/>
              </a:solidFill>
              <a:prstDash val="solid"/>
              <a:round/>
            </a:ln>
          </a:insideH>
          <a:insideV>
            <a:ln w="12700" cap="flat">
              <a:solidFill>
                <a:srgbClr val="000034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34"/>
        </a:fontRef>
        <a:srgbClr val="000034"/>
      </a:tcTxStyle>
      <a:tcStyle>
        <a:tcBdr>
          <a:left>
            <a:ln w="12700" cap="flat">
              <a:solidFill>
                <a:srgbClr val="000034"/>
              </a:solidFill>
              <a:prstDash val="solid"/>
              <a:round/>
            </a:ln>
          </a:left>
          <a:right>
            <a:ln w="12700" cap="flat">
              <a:solidFill>
                <a:srgbClr val="000034"/>
              </a:solidFill>
              <a:prstDash val="solid"/>
              <a:round/>
            </a:ln>
          </a:right>
          <a:top>
            <a:ln w="12700" cap="flat">
              <a:solidFill>
                <a:srgbClr val="000034"/>
              </a:solidFill>
              <a:prstDash val="solid"/>
              <a:round/>
            </a:ln>
          </a:top>
          <a:bottom>
            <a:ln w="12700" cap="flat">
              <a:solidFill>
                <a:srgbClr val="000034"/>
              </a:solidFill>
              <a:prstDash val="solid"/>
              <a:round/>
            </a:ln>
          </a:bottom>
          <a:insideH>
            <a:ln w="12700" cap="flat">
              <a:solidFill>
                <a:srgbClr val="000034"/>
              </a:solidFill>
              <a:prstDash val="solid"/>
              <a:round/>
            </a:ln>
          </a:insideH>
          <a:insideV>
            <a:ln w="12700" cap="flat">
              <a:solidFill>
                <a:srgbClr val="000034"/>
              </a:solidFill>
              <a:prstDash val="solid"/>
              <a:round/>
            </a:ln>
          </a:insideV>
        </a:tcBdr>
        <a:fill>
          <a:solidFill>
            <a:srgbClr val="D1FCEE"/>
          </a:solidFill>
        </a:fill>
      </a:tcStyle>
    </a:wholeTbl>
    <a:band2H>
      <a:tcTxStyle/>
      <a:tcStyle>
        <a:tcBdr/>
        <a:fill>
          <a:solidFill>
            <a:srgbClr val="E9FDF7"/>
          </a:solidFill>
        </a:fill>
      </a:tcStyle>
    </a:band2H>
    <a:firstCol>
      <a:tcTxStyle b="on" i="off">
        <a:fontRef idx="minor">
          <a:srgbClr val="000034"/>
        </a:fontRef>
        <a:srgbClr val="000034"/>
      </a:tcTxStyle>
      <a:tcStyle>
        <a:tcBdr>
          <a:left>
            <a:ln w="12700" cap="flat">
              <a:solidFill>
                <a:srgbClr val="000034"/>
              </a:solidFill>
              <a:prstDash val="solid"/>
              <a:round/>
            </a:ln>
          </a:left>
          <a:right>
            <a:ln w="12700" cap="flat">
              <a:solidFill>
                <a:srgbClr val="000034"/>
              </a:solidFill>
              <a:prstDash val="solid"/>
              <a:round/>
            </a:ln>
          </a:right>
          <a:top>
            <a:ln w="12700" cap="flat">
              <a:solidFill>
                <a:srgbClr val="000034"/>
              </a:solidFill>
              <a:prstDash val="solid"/>
              <a:round/>
            </a:ln>
          </a:top>
          <a:bottom>
            <a:ln w="12700" cap="flat">
              <a:solidFill>
                <a:srgbClr val="000034"/>
              </a:solidFill>
              <a:prstDash val="solid"/>
              <a:round/>
            </a:ln>
          </a:bottom>
          <a:insideH>
            <a:ln w="12700" cap="flat">
              <a:solidFill>
                <a:srgbClr val="000034"/>
              </a:solidFill>
              <a:prstDash val="solid"/>
              <a:round/>
            </a:ln>
          </a:insideH>
          <a:insideV>
            <a:ln w="12700" cap="flat">
              <a:solidFill>
                <a:srgbClr val="000034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000034"/>
        </a:fontRef>
        <a:srgbClr val="000034"/>
      </a:tcTxStyle>
      <a:tcStyle>
        <a:tcBdr>
          <a:left>
            <a:ln w="12700" cap="flat">
              <a:solidFill>
                <a:srgbClr val="000034"/>
              </a:solidFill>
              <a:prstDash val="solid"/>
              <a:round/>
            </a:ln>
          </a:left>
          <a:right>
            <a:ln w="12700" cap="flat">
              <a:solidFill>
                <a:srgbClr val="000034"/>
              </a:solidFill>
              <a:prstDash val="solid"/>
              <a:round/>
            </a:ln>
          </a:right>
          <a:top>
            <a:ln w="38100" cap="flat">
              <a:solidFill>
                <a:srgbClr val="000034"/>
              </a:solidFill>
              <a:prstDash val="solid"/>
              <a:round/>
            </a:ln>
          </a:top>
          <a:bottom>
            <a:ln w="12700" cap="flat">
              <a:solidFill>
                <a:srgbClr val="000034"/>
              </a:solidFill>
              <a:prstDash val="solid"/>
              <a:round/>
            </a:ln>
          </a:bottom>
          <a:insideH>
            <a:ln w="12700" cap="flat">
              <a:solidFill>
                <a:srgbClr val="000034"/>
              </a:solidFill>
              <a:prstDash val="solid"/>
              <a:round/>
            </a:ln>
          </a:insideH>
          <a:insideV>
            <a:ln w="12700" cap="flat">
              <a:solidFill>
                <a:srgbClr val="000034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000034"/>
        </a:fontRef>
        <a:srgbClr val="000034"/>
      </a:tcTxStyle>
      <a:tcStyle>
        <a:tcBdr>
          <a:left>
            <a:ln w="12700" cap="flat">
              <a:solidFill>
                <a:srgbClr val="000034"/>
              </a:solidFill>
              <a:prstDash val="solid"/>
              <a:round/>
            </a:ln>
          </a:left>
          <a:right>
            <a:ln w="12700" cap="flat">
              <a:solidFill>
                <a:srgbClr val="000034"/>
              </a:solidFill>
              <a:prstDash val="solid"/>
              <a:round/>
            </a:ln>
          </a:right>
          <a:top>
            <a:ln w="12700" cap="flat">
              <a:solidFill>
                <a:srgbClr val="000034"/>
              </a:solidFill>
              <a:prstDash val="solid"/>
              <a:round/>
            </a:ln>
          </a:top>
          <a:bottom>
            <a:ln w="38100" cap="flat">
              <a:solidFill>
                <a:srgbClr val="000034"/>
              </a:solidFill>
              <a:prstDash val="solid"/>
              <a:round/>
            </a:ln>
          </a:bottom>
          <a:insideH>
            <a:ln w="12700" cap="flat">
              <a:solidFill>
                <a:srgbClr val="000034"/>
              </a:solidFill>
              <a:prstDash val="solid"/>
              <a:round/>
            </a:ln>
          </a:insideH>
          <a:insideV>
            <a:ln w="12700" cap="flat">
              <a:solidFill>
                <a:srgbClr val="000034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34"/>
        </a:fontRef>
        <a:srgbClr val="000034"/>
      </a:tcTxStyle>
      <a:tcStyle>
        <a:tcBdr>
          <a:left>
            <a:ln w="12700" cap="flat">
              <a:solidFill>
                <a:srgbClr val="000034"/>
              </a:solidFill>
              <a:prstDash val="solid"/>
              <a:round/>
            </a:ln>
          </a:left>
          <a:right>
            <a:ln w="12700" cap="flat">
              <a:solidFill>
                <a:srgbClr val="000034"/>
              </a:solidFill>
              <a:prstDash val="solid"/>
              <a:round/>
            </a:ln>
          </a:right>
          <a:top>
            <a:ln w="12700" cap="flat">
              <a:solidFill>
                <a:srgbClr val="000034"/>
              </a:solidFill>
              <a:prstDash val="solid"/>
              <a:round/>
            </a:ln>
          </a:top>
          <a:bottom>
            <a:ln w="12700" cap="flat">
              <a:solidFill>
                <a:srgbClr val="000034"/>
              </a:solidFill>
              <a:prstDash val="solid"/>
              <a:round/>
            </a:ln>
          </a:bottom>
          <a:insideH>
            <a:ln w="12700" cap="flat">
              <a:solidFill>
                <a:srgbClr val="000034"/>
              </a:solidFill>
              <a:prstDash val="solid"/>
              <a:round/>
            </a:ln>
          </a:insideH>
          <a:insideV>
            <a:ln w="12700" cap="flat">
              <a:solidFill>
                <a:srgbClr val="000034"/>
              </a:solidFill>
              <a:prstDash val="solid"/>
              <a:round/>
            </a:ln>
          </a:insideV>
        </a:tcBdr>
        <a:fill>
          <a:solidFill>
            <a:srgbClr val="FFD1CF"/>
          </a:solidFill>
        </a:fill>
      </a:tcStyle>
    </a:wholeTbl>
    <a:band2H>
      <a:tcTxStyle/>
      <a:tcStyle>
        <a:tcBdr/>
        <a:fill>
          <a:solidFill>
            <a:srgbClr val="FFE9E9"/>
          </a:solidFill>
        </a:fill>
      </a:tcStyle>
    </a:band2H>
    <a:firstCol>
      <a:tcTxStyle b="on" i="off">
        <a:fontRef idx="minor">
          <a:srgbClr val="000034"/>
        </a:fontRef>
        <a:srgbClr val="000034"/>
      </a:tcTxStyle>
      <a:tcStyle>
        <a:tcBdr>
          <a:left>
            <a:ln w="12700" cap="flat">
              <a:solidFill>
                <a:srgbClr val="000034"/>
              </a:solidFill>
              <a:prstDash val="solid"/>
              <a:round/>
            </a:ln>
          </a:left>
          <a:right>
            <a:ln w="12700" cap="flat">
              <a:solidFill>
                <a:srgbClr val="000034"/>
              </a:solidFill>
              <a:prstDash val="solid"/>
              <a:round/>
            </a:ln>
          </a:right>
          <a:top>
            <a:ln w="12700" cap="flat">
              <a:solidFill>
                <a:srgbClr val="000034"/>
              </a:solidFill>
              <a:prstDash val="solid"/>
              <a:round/>
            </a:ln>
          </a:top>
          <a:bottom>
            <a:ln w="12700" cap="flat">
              <a:solidFill>
                <a:srgbClr val="000034"/>
              </a:solidFill>
              <a:prstDash val="solid"/>
              <a:round/>
            </a:ln>
          </a:bottom>
          <a:insideH>
            <a:ln w="12700" cap="flat">
              <a:solidFill>
                <a:srgbClr val="000034"/>
              </a:solidFill>
              <a:prstDash val="solid"/>
              <a:round/>
            </a:ln>
          </a:insideH>
          <a:insideV>
            <a:ln w="12700" cap="flat">
              <a:solidFill>
                <a:srgbClr val="000034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000034"/>
        </a:fontRef>
        <a:srgbClr val="000034"/>
      </a:tcTxStyle>
      <a:tcStyle>
        <a:tcBdr>
          <a:left>
            <a:ln w="12700" cap="flat">
              <a:solidFill>
                <a:srgbClr val="000034"/>
              </a:solidFill>
              <a:prstDash val="solid"/>
              <a:round/>
            </a:ln>
          </a:left>
          <a:right>
            <a:ln w="12700" cap="flat">
              <a:solidFill>
                <a:srgbClr val="000034"/>
              </a:solidFill>
              <a:prstDash val="solid"/>
              <a:round/>
            </a:ln>
          </a:right>
          <a:top>
            <a:ln w="38100" cap="flat">
              <a:solidFill>
                <a:srgbClr val="000034"/>
              </a:solidFill>
              <a:prstDash val="solid"/>
              <a:round/>
            </a:ln>
          </a:top>
          <a:bottom>
            <a:ln w="12700" cap="flat">
              <a:solidFill>
                <a:srgbClr val="000034"/>
              </a:solidFill>
              <a:prstDash val="solid"/>
              <a:round/>
            </a:ln>
          </a:bottom>
          <a:insideH>
            <a:ln w="12700" cap="flat">
              <a:solidFill>
                <a:srgbClr val="000034"/>
              </a:solidFill>
              <a:prstDash val="solid"/>
              <a:round/>
            </a:ln>
          </a:insideH>
          <a:insideV>
            <a:ln w="12700" cap="flat">
              <a:solidFill>
                <a:srgbClr val="000034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000034"/>
        </a:fontRef>
        <a:srgbClr val="000034"/>
      </a:tcTxStyle>
      <a:tcStyle>
        <a:tcBdr>
          <a:left>
            <a:ln w="12700" cap="flat">
              <a:solidFill>
                <a:srgbClr val="000034"/>
              </a:solidFill>
              <a:prstDash val="solid"/>
              <a:round/>
            </a:ln>
          </a:left>
          <a:right>
            <a:ln w="12700" cap="flat">
              <a:solidFill>
                <a:srgbClr val="000034"/>
              </a:solidFill>
              <a:prstDash val="solid"/>
              <a:round/>
            </a:ln>
          </a:right>
          <a:top>
            <a:ln w="12700" cap="flat">
              <a:solidFill>
                <a:srgbClr val="000034"/>
              </a:solidFill>
              <a:prstDash val="solid"/>
              <a:round/>
            </a:ln>
          </a:top>
          <a:bottom>
            <a:ln w="38100" cap="flat">
              <a:solidFill>
                <a:srgbClr val="000034"/>
              </a:solidFill>
              <a:prstDash val="solid"/>
              <a:round/>
            </a:ln>
          </a:bottom>
          <a:insideH>
            <a:ln w="12700" cap="flat">
              <a:solidFill>
                <a:srgbClr val="000034"/>
              </a:solidFill>
              <a:prstDash val="solid"/>
              <a:round/>
            </a:ln>
          </a:insideH>
          <a:insideV>
            <a:ln w="12700" cap="flat">
              <a:solidFill>
                <a:srgbClr val="000034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34"/>
        </a:fontRef>
        <a:srgbClr val="00003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7"/>
          </a:solidFill>
        </a:fill>
      </a:tcStyle>
    </a:wholeTbl>
    <a:band2H>
      <a:tcTxStyle/>
      <a:tcStyle>
        <a:tcBdr/>
        <a:fill>
          <a:solidFill>
            <a:srgbClr val="000034"/>
          </a:solidFill>
        </a:fill>
      </a:tcStyle>
    </a:band2H>
    <a:firstCol>
      <a:tcTxStyle b="on" i="off">
        <a:fontRef idx="minor">
          <a:srgbClr val="000034"/>
        </a:fontRef>
        <a:srgbClr val="00003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34"/>
        </a:fontRef>
        <a:srgbClr val="00003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34"/>
              </a:solidFill>
              <a:prstDash val="solid"/>
              <a:round/>
            </a:ln>
          </a:top>
          <a:bottom>
            <a:ln w="25400" cap="flat">
              <a:solidFill>
                <a:srgbClr val="00003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34"/>
          </a:solidFill>
        </a:fill>
      </a:tcStyle>
    </a:lastRow>
    <a:firstRow>
      <a:tcTxStyle b="on" i="off">
        <a:fontRef idx="minor">
          <a:srgbClr val="000034"/>
        </a:fontRef>
        <a:srgbClr val="00003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34"/>
              </a:solidFill>
              <a:prstDash val="solid"/>
              <a:round/>
            </a:ln>
          </a:top>
          <a:bottom>
            <a:ln w="25400" cap="flat">
              <a:solidFill>
                <a:srgbClr val="00003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34"/>
        </a:fontRef>
        <a:srgbClr val="000034"/>
      </a:tcTxStyle>
      <a:tcStyle>
        <a:tcBdr>
          <a:left>
            <a:ln w="12700" cap="flat">
              <a:solidFill>
                <a:srgbClr val="000034"/>
              </a:solidFill>
              <a:prstDash val="solid"/>
              <a:round/>
            </a:ln>
          </a:left>
          <a:right>
            <a:ln w="12700" cap="flat">
              <a:solidFill>
                <a:srgbClr val="000034"/>
              </a:solidFill>
              <a:prstDash val="solid"/>
              <a:round/>
            </a:ln>
          </a:right>
          <a:top>
            <a:ln w="12700" cap="flat">
              <a:solidFill>
                <a:srgbClr val="000034"/>
              </a:solidFill>
              <a:prstDash val="solid"/>
              <a:round/>
            </a:ln>
          </a:top>
          <a:bottom>
            <a:ln w="12700" cap="flat">
              <a:solidFill>
                <a:srgbClr val="000034"/>
              </a:solidFill>
              <a:prstDash val="solid"/>
              <a:round/>
            </a:ln>
          </a:bottom>
          <a:insideH>
            <a:ln w="12700" cap="flat">
              <a:solidFill>
                <a:srgbClr val="000034"/>
              </a:solidFill>
              <a:prstDash val="solid"/>
              <a:round/>
            </a:ln>
          </a:insideH>
          <a:insideV>
            <a:ln w="12700" cap="flat">
              <a:solidFill>
                <a:srgbClr val="000034"/>
              </a:solidFill>
              <a:prstDash val="solid"/>
              <a:round/>
            </a:ln>
          </a:insideV>
        </a:tcBdr>
        <a:fill>
          <a:solidFill>
            <a:srgbClr val="CACACC"/>
          </a:solidFill>
        </a:fill>
      </a:tcStyle>
    </a:wholeTbl>
    <a:band2H>
      <a:tcTxStyle/>
      <a:tcStyle>
        <a:tcBdr/>
        <a:fill>
          <a:solidFill>
            <a:srgbClr val="E6E6E7"/>
          </a:solidFill>
        </a:fill>
      </a:tcStyle>
    </a:band2H>
    <a:firstCol>
      <a:tcTxStyle b="on" i="off">
        <a:fontRef idx="minor">
          <a:srgbClr val="000034"/>
        </a:fontRef>
        <a:srgbClr val="000034"/>
      </a:tcTxStyle>
      <a:tcStyle>
        <a:tcBdr>
          <a:left>
            <a:ln w="12700" cap="flat">
              <a:solidFill>
                <a:srgbClr val="000034"/>
              </a:solidFill>
              <a:prstDash val="solid"/>
              <a:round/>
            </a:ln>
          </a:left>
          <a:right>
            <a:ln w="12700" cap="flat">
              <a:solidFill>
                <a:srgbClr val="000034"/>
              </a:solidFill>
              <a:prstDash val="solid"/>
              <a:round/>
            </a:ln>
          </a:right>
          <a:top>
            <a:ln w="12700" cap="flat">
              <a:solidFill>
                <a:srgbClr val="000034"/>
              </a:solidFill>
              <a:prstDash val="solid"/>
              <a:round/>
            </a:ln>
          </a:top>
          <a:bottom>
            <a:ln w="12700" cap="flat">
              <a:solidFill>
                <a:srgbClr val="000034"/>
              </a:solidFill>
              <a:prstDash val="solid"/>
              <a:round/>
            </a:ln>
          </a:bottom>
          <a:insideH>
            <a:ln w="12700" cap="flat">
              <a:solidFill>
                <a:srgbClr val="000034"/>
              </a:solidFill>
              <a:prstDash val="solid"/>
              <a:round/>
            </a:ln>
          </a:insideH>
          <a:insideV>
            <a:ln w="12700" cap="flat">
              <a:solidFill>
                <a:srgbClr val="000034"/>
              </a:solidFill>
              <a:prstDash val="solid"/>
              <a:round/>
            </a:ln>
          </a:insideV>
        </a:tcBdr>
        <a:fill>
          <a:solidFill>
            <a:srgbClr val="000034"/>
          </a:solidFill>
        </a:fill>
      </a:tcStyle>
    </a:firstCol>
    <a:lastRow>
      <a:tcTxStyle b="on" i="off">
        <a:fontRef idx="minor">
          <a:srgbClr val="000034"/>
        </a:fontRef>
        <a:srgbClr val="000034"/>
      </a:tcTxStyle>
      <a:tcStyle>
        <a:tcBdr>
          <a:left>
            <a:ln w="12700" cap="flat">
              <a:solidFill>
                <a:srgbClr val="000034"/>
              </a:solidFill>
              <a:prstDash val="solid"/>
              <a:round/>
            </a:ln>
          </a:left>
          <a:right>
            <a:ln w="12700" cap="flat">
              <a:solidFill>
                <a:srgbClr val="000034"/>
              </a:solidFill>
              <a:prstDash val="solid"/>
              <a:round/>
            </a:ln>
          </a:right>
          <a:top>
            <a:ln w="38100" cap="flat">
              <a:solidFill>
                <a:srgbClr val="000034"/>
              </a:solidFill>
              <a:prstDash val="solid"/>
              <a:round/>
            </a:ln>
          </a:top>
          <a:bottom>
            <a:ln w="12700" cap="flat">
              <a:solidFill>
                <a:srgbClr val="000034"/>
              </a:solidFill>
              <a:prstDash val="solid"/>
              <a:round/>
            </a:ln>
          </a:bottom>
          <a:insideH>
            <a:ln w="12700" cap="flat">
              <a:solidFill>
                <a:srgbClr val="000034"/>
              </a:solidFill>
              <a:prstDash val="solid"/>
              <a:round/>
            </a:ln>
          </a:insideH>
          <a:insideV>
            <a:ln w="12700" cap="flat">
              <a:solidFill>
                <a:srgbClr val="000034"/>
              </a:solidFill>
              <a:prstDash val="solid"/>
              <a:round/>
            </a:ln>
          </a:insideV>
        </a:tcBdr>
        <a:fill>
          <a:solidFill>
            <a:srgbClr val="000034"/>
          </a:solidFill>
        </a:fill>
      </a:tcStyle>
    </a:lastRow>
    <a:firstRow>
      <a:tcTxStyle b="on" i="off">
        <a:fontRef idx="minor">
          <a:srgbClr val="000034"/>
        </a:fontRef>
        <a:srgbClr val="000034"/>
      </a:tcTxStyle>
      <a:tcStyle>
        <a:tcBdr>
          <a:left>
            <a:ln w="12700" cap="flat">
              <a:solidFill>
                <a:srgbClr val="000034"/>
              </a:solidFill>
              <a:prstDash val="solid"/>
              <a:round/>
            </a:ln>
          </a:left>
          <a:right>
            <a:ln w="12700" cap="flat">
              <a:solidFill>
                <a:srgbClr val="000034"/>
              </a:solidFill>
              <a:prstDash val="solid"/>
              <a:round/>
            </a:ln>
          </a:right>
          <a:top>
            <a:ln w="12700" cap="flat">
              <a:solidFill>
                <a:srgbClr val="000034"/>
              </a:solidFill>
              <a:prstDash val="solid"/>
              <a:round/>
            </a:ln>
          </a:top>
          <a:bottom>
            <a:ln w="38100" cap="flat">
              <a:solidFill>
                <a:srgbClr val="000034"/>
              </a:solidFill>
              <a:prstDash val="solid"/>
              <a:round/>
            </a:ln>
          </a:bottom>
          <a:insideH>
            <a:ln w="12700" cap="flat">
              <a:solidFill>
                <a:srgbClr val="000034"/>
              </a:solidFill>
              <a:prstDash val="solid"/>
              <a:round/>
            </a:ln>
          </a:insideH>
          <a:insideV>
            <a:ln w="12700" cap="flat">
              <a:solidFill>
                <a:srgbClr val="000034"/>
              </a:solidFill>
              <a:prstDash val="solid"/>
              <a:round/>
            </a:ln>
          </a:insideV>
        </a:tcBdr>
        <a:fill>
          <a:solidFill>
            <a:srgbClr val="000034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34"/>
        </a:fontRef>
        <a:srgbClr val="000034"/>
      </a:tcTxStyle>
      <a:tcStyle>
        <a:tcBdr>
          <a:left>
            <a:ln w="12700" cap="flat">
              <a:solidFill>
                <a:srgbClr val="000034"/>
              </a:solidFill>
              <a:prstDash val="solid"/>
              <a:round/>
            </a:ln>
          </a:left>
          <a:right>
            <a:ln w="12700" cap="flat">
              <a:solidFill>
                <a:srgbClr val="000034"/>
              </a:solidFill>
              <a:prstDash val="solid"/>
              <a:round/>
            </a:ln>
          </a:right>
          <a:top>
            <a:ln w="12700" cap="flat">
              <a:solidFill>
                <a:srgbClr val="000034"/>
              </a:solidFill>
              <a:prstDash val="solid"/>
              <a:round/>
            </a:ln>
          </a:top>
          <a:bottom>
            <a:ln w="12700" cap="flat">
              <a:solidFill>
                <a:srgbClr val="000034"/>
              </a:solidFill>
              <a:prstDash val="solid"/>
              <a:round/>
            </a:ln>
          </a:bottom>
          <a:insideH>
            <a:ln w="12700" cap="flat">
              <a:solidFill>
                <a:srgbClr val="000034"/>
              </a:solidFill>
              <a:prstDash val="solid"/>
              <a:round/>
            </a:ln>
          </a:insideH>
          <a:insideV>
            <a:ln w="12700" cap="flat">
              <a:solidFill>
                <a:srgbClr val="000034"/>
              </a:solidFill>
              <a:prstDash val="solid"/>
              <a:round/>
            </a:ln>
          </a:insideV>
        </a:tcBdr>
        <a:fill>
          <a:solidFill>
            <a:srgbClr val="000034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34"/>
        </a:fontRef>
        <a:srgbClr val="000034"/>
      </a:tcTxStyle>
      <a:tcStyle>
        <a:tcBdr>
          <a:left>
            <a:ln w="12700" cap="flat">
              <a:solidFill>
                <a:srgbClr val="000034"/>
              </a:solidFill>
              <a:prstDash val="solid"/>
              <a:round/>
            </a:ln>
          </a:left>
          <a:right>
            <a:ln w="12700" cap="flat">
              <a:solidFill>
                <a:srgbClr val="000034"/>
              </a:solidFill>
              <a:prstDash val="solid"/>
              <a:round/>
            </a:ln>
          </a:right>
          <a:top>
            <a:ln w="12700" cap="flat">
              <a:solidFill>
                <a:srgbClr val="000034"/>
              </a:solidFill>
              <a:prstDash val="solid"/>
              <a:round/>
            </a:ln>
          </a:top>
          <a:bottom>
            <a:ln w="12700" cap="flat">
              <a:solidFill>
                <a:srgbClr val="000034"/>
              </a:solidFill>
              <a:prstDash val="solid"/>
              <a:round/>
            </a:ln>
          </a:bottom>
          <a:insideH>
            <a:ln w="12700" cap="flat">
              <a:solidFill>
                <a:srgbClr val="000034"/>
              </a:solidFill>
              <a:prstDash val="solid"/>
              <a:round/>
            </a:ln>
          </a:insideH>
          <a:insideV>
            <a:ln w="12700" cap="flat">
              <a:solidFill>
                <a:srgbClr val="000034"/>
              </a:solidFill>
              <a:prstDash val="solid"/>
              <a:round/>
            </a:ln>
          </a:insideV>
        </a:tcBdr>
        <a:fill>
          <a:solidFill>
            <a:srgbClr val="000034">
              <a:alpha val="20000"/>
            </a:srgbClr>
          </a:solidFill>
        </a:fill>
      </a:tcStyle>
    </a:firstCol>
    <a:lastRow>
      <a:tcTxStyle b="on" i="off">
        <a:fontRef idx="minor">
          <a:srgbClr val="000034"/>
        </a:fontRef>
        <a:srgbClr val="000034"/>
      </a:tcTxStyle>
      <a:tcStyle>
        <a:tcBdr>
          <a:left>
            <a:ln w="12700" cap="flat">
              <a:solidFill>
                <a:srgbClr val="000034"/>
              </a:solidFill>
              <a:prstDash val="solid"/>
              <a:round/>
            </a:ln>
          </a:left>
          <a:right>
            <a:ln w="12700" cap="flat">
              <a:solidFill>
                <a:srgbClr val="000034"/>
              </a:solidFill>
              <a:prstDash val="solid"/>
              <a:round/>
            </a:ln>
          </a:right>
          <a:top>
            <a:ln w="50800" cap="flat">
              <a:solidFill>
                <a:srgbClr val="000034"/>
              </a:solidFill>
              <a:prstDash val="solid"/>
              <a:round/>
            </a:ln>
          </a:top>
          <a:bottom>
            <a:ln w="12700" cap="flat">
              <a:solidFill>
                <a:srgbClr val="000034"/>
              </a:solidFill>
              <a:prstDash val="solid"/>
              <a:round/>
            </a:ln>
          </a:bottom>
          <a:insideH>
            <a:ln w="12700" cap="flat">
              <a:solidFill>
                <a:srgbClr val="000034"/>
              </a:solidFill>
              <a:prstDash val="solid"/>
              <a:round/>
            </a:ln>
          </a:insideH>
          <a:insideV>
            <a:ln w="12700" cap="flat">
              <a:solidFill>
                <a:srgbClr val="000034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34"/>
        </a:fontRef>
        <a:srgbClr val="000034"/>
      </a:tcTxStyle>
      <a:tcStyle>
        <a:tcBdr>
          <a:left>
            <a:ln w="12700" cap="flat">
              <a:solidFill>
                <a:srgbClr val="000034"/>
              </a:solidFill>
              <a:prstDash val="solid"/>
              <a:round/>
            </a:ln>
          </a:left>
          <a:right>
            <a:ln w="12700" cap="flat">
              <a:solidFill>
                <a:srgbClr val="000034"/>
              </a:solidFill>
              <a:prstDash val="solid"/>
              <a:round/>
            </a:ln>
          </a:right>
          <a:top>
            <a:ln w="12700" cap="flat">
              <a:solidFill>
                <a:srgbClr val="000034"/>
              </a:solidFill>
              <a:prstDash val="solid"/>
              <a:round/>
            </a:ln>
          </a:top>
          <a:bottom>
            <a:ln w="25400" cap="flat">
              <a:solidFill>
                <a:srgbClr val="000034"/>
              </a:solidFill>
              <a:prstDash val="solid"/>
              <a:round/>
            </a:ln>
          </a:bottom>
          <a:insideH>
            <a:ln w="12700" cap="flat">
              <a:solidFill>
                <a:srgbClr val="000034"/>
              </a:solidFill>
              <a:prstDash val="solid"/>
              <a:round/>
            </a:ln>
          </a:insideH>
          <a:insideV>
            <a:ln w="12700" cap="flat">
              <a:solidFill>
                <a:srgbClr val="000034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6" d="100"/>
          <a:sy n="16" d="100"/>
        </p:scale>
        <p:origin x="11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8" name="Shape 18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">
    <p:bg>
      <p:bgPr>
        <a:solidFill>
          <a:srgbClr val="0000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"/>
          <p:cNvSpPr/>
          <p:nvPr/>
        </p:nvSpPr>
        <p:spPr>
          <a:xfrm>
            <a:off x="634999" y="12192000"/>
            <a:ext cx="23114004" cy="0"/>
          </a:xfrm>
          <a:prstGeom prst="line">
            <a:avLst/>
          </a:prstGeom>
          <a:ln w="38100">
            <a:solidFill>
              <a:schemeClr val="accent4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71500" y="12269258"/>
            <a:ext cx="23235148" cy="555247"/>
          </a:xfrm>
          <a:prstGeom prst="rect">
            <a:avLst/>
          </a:prstGeom>
        </p:spPr>
        <p:txBody>
          <a:bodyPr anchor="t"/>
          <a:lstStyle>
            <a:lvl1pPr defTabSz="825500">
              <a:lnSpc>
                <a:spcPct val="100000"/>
              </a:lnSpc>
              <a:defRPr sz="2800" b="1" cap="all" spc="168">
                <a:solidFill>
                  <a:schemeClr val="accent4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lvl1pPr>
            <a:lvl2pPr defTabSz="825500">
              <a:lnSpc>
                <a:spcPct val="100000"/>
              </a:lnSpc>
              <a:defRPr sz="2800" b="1" cap="all" spc="168">
                <a:solidFill>
                  <a:schemeClr val="accent4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lvl2pPr>
            <a:lvl3pPr defTabSz="825500">
              <a:lnSpc>
                <a:spcPct val="100000"/>
              </a:lnSpc>
              <a:defRPr sz="2800" b="1" cap="all" spc="168">
                <a:solidFill>
                  <a:schemeClr val="accent4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lvl3pPr>
            <a:lvl4pPr defTabSz="825500">
              <a:lnSpc>
                <a:spcPct val="100000"/>
              </a:lnSpc>
              <a:defRPr sz="2800" b="1" cap="all" spc="168">
                <a:solidFill>
                  <a:schemeClr val="accent4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lvl4pPr>
            <a:lvl5pPr defTabSz="825500">
              <a:lnSpc>
                <a:spcPct val="100000"/>
              </a:lnSpc>
              <a:defRPr sz="2800" b="1" cap="all" spc="168">
                <a:solidFill>
                  <a:schemeClr val="accent4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lvl5pPr>
          </a:lstStyle>
          <a:p>
            <a:r>
              <a:t>Author and Date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5" name="Line"/>
          <p:cNvSpPr/>
          <p:nvPr/>
        </p:nvSpPr>
        <p:spPr>
          <a:xfrm>
            <a:off x="634955" y="9475085"/>
            <a:ext cx="23114090" cy="1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6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571500" y="9525885"/>
            <a:ext cx="23235148" cy="2647067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15000" spc="-300">
                <a:solidFill>
                  <a:srgbClr val="FFFFFF"/>
                </a:solidFill>
                <a:latin typeface="Founders Grotesk Semibold"/>
                <a:ea typeface="Founders Grotesk Semibold"/>
                <a:cs typeface="Founders Grotesk Semibold"/>
                <a:sym typeface="Founders Grotesk Semibold"/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17" name="Body Level One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571500" y="847715"/>
            <a:ext cx="23235148" cy="2324102"/>
          </a:xfrm>
          <a:prstGeom prst="rect">
            <a:avLst/>
          </a:prstGeom>
        </p:spPr>
        <p:txBody>
          <a:bodyPr anchor="t"/>
          <a:lstStyle>
            <a:lvl1pPr defTabSz="825500">
              <a:defRPr sz="8000" spc="-100">
                <a:solidFill>
                  <a:schemeClr val="accent4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1pPr>
          </a:lstStyle>
          <a:p>
            <a:r>
              <a:t>Presentation Subtitle</a:t>
            </a:r>
          </a:p>
        </p:txBody>
      </p:sp>
      <p:sp>
        <p:nvSpPr>
          <p:cNvPr id="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tatem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Line"/>
          <p:cNvSpPr/>
          <p:nvPr/>
        </p:nvSpPr>
        <p:spPr>
          <a:xfrm>
            <a:off x="634999" y="12192000"/>
            <a:ext cx="23114004" cy="0"/>
          </a:xfrm>
          <a:prstGeom prst="line">
            <a:avLst/>
          </a:prstGeom>
          <a:ln w="38100">
            <a:solidFill>
              <a:schemeClr val="accent4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16" name="Line"/>
          <p:cNvSpPr/>
          <p:nvPr/>
        </p:nvSpPr>
        <p:spPr>
          <a:xfrm>
            <a:off x="639142" y="692907"/>
            <a:ext cx="23114002" cy="1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17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571500" y="3898900"/>
            <a:ext cx="23236827" cy="5499100"/>
          </a:xfrm>
          <a:prstGeom prst="rect">
            <a:avLst/>
          </a:prstGeom>
        </p:spPr>
        <p:txBody>
          <a:bodyPr/>
          <a:lstStyle>
            <a:lvl1pPr defTabSz="825500">
              <a:lnSpc>
                <a:spcPct val="100000"/>
              </a:lnSpc>
              <a:defRPr sz="12000" spc="-239">
                <a:latin typeface="Founders Grotesk"/>
                <a:ea typeface="Founders Grotesk"/>
                <a:cs typeface="Founders Grotesk"/>
                <a:sym typeface="Founders Grotesk"/>
              </a:defRPr>
            </a:lvl1pPr>
            <a:lvl2pPr defTabSz="825500">
              <a:lnSpc>
                <a:spcPct val="100000"/>
              </a:lnSpc>
              <a:defRPr sz="12000" spc="-239">
                <a:latin typeface="Founders Grotesk"/>
                <a:ea typeface="Founders Grotesk"/>
                <a:cs typeface="Founders Grotesk"/>
                <a:sym typeface="Founders Grotesk"/>
              </a:defRPr>
            </a:lvl2pPr>
            <a:lvl3pPr defTabSz="825500">
              <a:lnSpc>
                <a:spcPct val="100000"/>
              </a:lnSpc>
              <a:defRPr sz="12000" spc="-239">
                <a:latin typeface="Founders Grotesk"/>
                <a:ea typeface="Founders Grotesk"/>
                <a:cs typeface="Founders Grotesk"/>
                <a:sym typeface="Founders Grotesk"/>
              </a:defRPr>
            </a:lvl3pPr>
            <a:lvl4pPr defTabSz="825500">
              <a:lnSpc>
                <a:spcPct val="100000"/>
              </a:lnSpc>
              <a:defRPr sz="12000" spc="-239">
                <a:latin typeface="Founders Grotesk"/>
                <a:ea typeface="Founders Grotesk"/>
                <a:cs typeface="Founders Grotesk"/>
                <a:sym typeface="Founders Grotesk"/>
              </a:defRPr>
            </a:lvl4pPr>
            <a:lvl5pPr defTabSz="825500">
              <a:lnSpc>
                <a:spcPct val="100000"/>
              </a:lnSpc>
              <a:defRPr sz="12000" spc="-239">
                <a:latin typeface="Founders Grotesk"/>
                <a:ea typeface="Founders Grotesk"/>
                <a:cs typeface="Founders Grotesk"/>
                <a:sym typeface="Founders Grotesk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34998" y="1346200"/>
            <a:ext cx="23241004" cy="8451368"/>
          </a:xfrm>
          <a:prstGeom prst="rect">
            <a:avLst/>
          </a:prstGeom>
        </p:spPr>
        <p:txBody>
          <a:bodyPr anchor="b"/>
          <a:lstStyle>
            <a:lvl1pPr defTabSz="825500">
              <a:defRPr sz="42000" spc="-419">
                <a:latin typeface="Founders Grotesk Light"/>
                <a:ea typeface="Founders Grotesk Light"/>
                <a:cs typeface="Founders Grotesk Light"/>
                <a:sym typeface="Founders Grotesk Light"/>
              </a:defRPr>
            </a:lvl1pPr>
            <a:lvl2pPr defTabSz="825500">
              <a:defRPr sz="42000" spc="-419">
                <a:latin typeface="Founders Grotesk Light"/>
                <a:ea typeface="Founders Grotesk Light"/>
                <a:cs typeface="Founders Grotesk Light"/>
                <a:sym typeface="Founders Grotesk Light"/>
              </a:defRPr>
            </a:lvl2pPr>
            <a:lvl3pPr defTabSz="825500">
              <a:defRPr sz="42000" spc="-419">
                <a:latin typeface="Founders Grotesk Light"/>
                <a:ea typeface="Founders Grotesk Light"/>
                <a:cs typeface="Founders Grotesk Light"/>
                <a:sym typeface="Founders Grotesk Light"/>
              </a:defRPr>
            </a:lvl3pPr>
            <a:lvl4pPr defTabSz="825500">
              <a:defRPr sz="42000" spc="-419">
                <a:latin typeface="Founders Grotesk Light"/>
                <a:ea typeface="Founders Grotesk Light"/>
                <a:cs typeface="Founders Grotesk Light"/>
                <a:sym typeface="Founders Grotesk Light"/>
              </a:defRPr>
            </a:lvl4pPr>
            <a:lvl5pPr defTabSz="825500">
              <a:defRPr sz="42000" spc="-419">
                <a:latin typeface="Founders Grotesk Light"/>
                <a:ea typeface="Founders Grotesk Light"/>
                <a:cs typeface="Founders Grotesk Light"/>
                <a:sym typeface="Founders Grotesk Light"/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6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35000" y="9170947"/>
            <a:ext cx="23241000" cy="932818"/>
          </a:xfrm>
          <a:prstGeom prst="rect">
            <a:avLst/>
          </a:prstGeom>
        </p:spPr>
        <p:txBody>
          <a:bodyPr anchor="t"/>
          <a:lstStyle>
            <a:lvl1pPr>
              <a:defRPr spc="-100"/>
            </a:lvl1pPr>
          </a:lstStyle>
          <a:p>
            <a:r>
              <a:t>Fact information</a:t>
            </a:r>
          </a:p>
        </p:txBody>
      </p:sp>
      <p:sp>
        <p:nvSpPr>
          <p:cNvPr id="127" name="Line"/>
          <p:cNvSpPr/>
          <p:nvPr/>
        </p:nvSpPr>
        <p:spPr>
          <a:xfrm>
            <a:off x="634999" y="12192000"/>
            <a:ext cx="23118144" cy="0"/>
          </a:xfrm>
          <a:prstGeom prst="line">
            <a:avLst/>
          </a:prstGeom>
          <a:ln w="38100">
            <a:solidFill>
              <a:srgbClr val="000034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28" name="Line"/>
          <p:cNvSpPr/>
          <p:nvPr/>
        </p:nvSpPr>
        <p:spPr>
          <a:xfrm>
            <a:off x="639142" y="692907"/>
            <a:ext cx="23114002" cy="1"/>
          </a:xfrm>
          <a:prstGeom prst="line">
            <a:avLst/>
          </a:prstGeom>
          <a:ln w="114300">
            <a:solidFill>
              <a:srgbClr val="000034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2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Attribution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7" name="Body Level One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515836" y="1325581"/>
            <a:ext cx="23241006" cy="4970080"/>
          </a:xfrm>
          <a:prstGeom prst="rect">
            <a:avLst/>
          </a:prstGeom>
        </p:spPr>
        <p:txBody>
          <a:bodyPr anchor="t"/>
          <a:lstStyle>
            <a:lvl1pPr marL="419100" indent="-419100" defTabSz="825500">
              <a:defRPr sz="12000" spc="-200">
                <a:latin typeface="Founders Grotesk"/>
                <a:ea typeface="Founders Grotesk"/>
                <a:cs typeface="Founders Grotesk"/>
                <a:sym typeface="Founders Grotesk"/>
              </a:defRPr>
            </a:lvl1pPr>
          </a:lstStyle>
          <a:p>
            <a:r>
              <a:t>“Notable Quote”</a:t>
            </a:r>
          </a:p>
        </p:txBody>
      </p:sp>
      <p:sp>
        <p:nvSpPr>
          <p:cNvPr id="1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Image"/>
          <p:cNvSpPr>
            <a:spLocks noGrp="1"/>
          </p:cNvSpPr>
          <p:nvPr>
            <p:ph type="pic" sz="half" idx="21"/>
          </p:nvPr>
        </p:nvSpPr>
        <p:spPr>
          <a:xfrm>
            <a:off x="12192000" y="-1003300"/>
            <a:ext cx="11557000" cy="76792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46" name="Image"/>
          <p:cNvSpPr>
            <a:spLocks noGrp="1"/>
          </p:cNvSpPr>
          <p:nvPr>
            <p:ph type="pic" sz="half" idx="22"/>
          </p:nvPr>
        </p:nvSpPr>
        <p:spPr>
          <a:xfrm>
            <a:off x="12192000" y="5397500"/>
            <a:ext cx="11557000" cy="7749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47" name="Image"/>
          <p:cNvSpPr>
            <a:spLocks noGrp="1"/>
          </p:cNvSpPr>
          <p:nvPr>
            <p:ph type="pic" idx="23"/>
          </p:nvPr>
        </p:nvSpPr>
        <p:spPr>
          <a:xfrm>
            <a:off x="571500" y="-698500"/>
            <a:ext cx="11684000" cy="1442649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1054398042_3378x2084.jpg"/>
          <p:cNvSpPr>
            <a:spLocks noGrp="1"/>
          </p:cNvSpPr>
          <p:nvPr>
            <p:ph type="pic" idx="21"/>
          </p:nvPr>
        </p:nvSpPr>
        <p:spPr>
          <a:xfrm>
            <a:off x="0" y="-2984500"/>
            <a:ext cx="28333700" cy="17480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5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itle Text"/>
          <p:cNvSpPr txBox="1">
            <a:spLocks noGrp="1"/>
          </p:cNvSpPr>
          <p:nvPr>
            <p:ph type="title"/>
          </p:nvPr>
        </p:nvSpPr>
        <p:spPr>
          <a:xfrm>
            <a:off x="4833937" y="2303858"/>
            <a:ext cx="14716127" cy="4643440"/>
          </a:xfrm>
          <a:prstGeom prst="rect">
            <a:avLst/>
          </a:prstGeom>
        </p:spPr>
        <p:txBody>
          <a:bodyPr lIns="71435" tIns="71435" rIns="71435" bIns="71435" anchor="b"/>
          <a:lstStyle>
            <a:lvl1pPr algn="ctr" defTabSz="821529">
              <a:lnSpc>
                <a:spcPct val="100000"/>
              </a:lnSpc>
              <a:defRPr sz="11200" spc="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Title Text</a:t>
            </a:r>
          </a:p>
        </p:txBody>
      </p:sp>
      <p:sp>
        <p:nvSpPr>
          <p:cNvPr id="17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833937" y="7090171"/>
            <a:ext cx="14716127" cy="1589488"/>
          </a:xfrm>
          <a:prstGeom prst="rect">
            <a:avLst/>
          </a:prstGeom>
        </p:spPr>
        <p:txBody>
          <a:bodyPr lIns="71435" tIns="71435" rIns="71435" bIns="71435" anchor="t"/>
          <a:lstStyle>
            <a:lvl1pPr algn="ctr" defTabSz="821529">
              <a:lnSpc>
                <a:spcPct val="100000"/>
              </a:lnSpc>
              <a:defRPr sz="52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  <a:lvl2pPr algn="ctr" defTabSz="821529">
              <a:lnSpc>
                <a:spcPct val="100000"/>
              </a:lnSpc>
              <a:defRPr sz="52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2pPr>
            <a:lvl3pPr algn="ctr" defTabSz="821529">
              <a:lnSpc>
                <a:spcPct val="100000"/>
              </a:lnSpc>
              <a:defRPr sz="52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3pPr>
            <a:lvl4pPr algn="ctr" defTabSz="821529">
              <a:lnSpc>
                <a:spcPct val="100000"/>
              </a:lnSpc>
              <a:defRPr sz="52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4pPr>
            <a:lvl5pPr algn="ctr" defTabSz="821529">
              <a:lnSpc>
                <a:spcPct val="100000"/>
              </a:lnSpc>
              <a:defRPr sz="52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4104" y="13073062"/>
            <a:ext cx="466266" cy="477668"/>
          </a:xfrm>
          <a:prstGeom prst="rect">
            <a:avLst/>
          </a:prstGeom>
        </p:spPr>
        <p:txBody>
          <a:bodyPr lIns="71435" tIns="71435" rIns="71435" bIns="71435" anchor="t"/>
          <a:lstStyle>
            <a:lvl1pPr algn="ctr" defTabSz="821529">
              <a:defRPr sz="2200" spc="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">
    <p:bg>
      <p:bgPr>
        <a:solidFill>
          <a:srgbClr val="0000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image1.png" descr="imag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479" y="3003748"/>
            <a:ext cx="9067776" cy="62605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Screenshot 2021-10-05 at 10.50.33.png" descr="Screenshot 2021-10-05 at 10.50.3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1667" y="832420"/>
            <a:ext cx="8502910" cy="11737714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Photo">
    <p:bg>
      <p:bgPr>
        <a:solidFill>
          <a:srgbClr val="0000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1054398042_3378x2084.jpg"/>
          <p:cNvSpPr>
            <a:spLocks noGrp="1"/>
          </p:cNvSpPr>
          <p:nvPr>
            <p:ph type="pic" idx="21"/>
          </p:nvPr>
        </p:nvSpPr>
        <p:spPr>
          <a:xfrm>
            <a:off x="0" y="-3898900"/>
            <a:ext cx="28587700" cy="1763669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71500" y="12269258"/>
            <a:ext cx="23241000" cy="555247"/>
          </a:xfrm>
          <a:prstGeom prst="rect">
            <a:avLst/>
          </a:prstGeom>
        </p:spPr>
        <p:txBody>
          <a:bodyPr anchor="t"/>
          <a:lstStyle>
            <a:lvl1pPr defTabSz="825500">
              <a:lnSpc>
                <a:spcPct val="100000"/>
              </a:lnSpc>
              <a:defRPr sz="2800" b="1" cap="all" spc="168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lvl1pPr>
            <a:lvl2pPr defTabSz="825500">
              <a:lnSpc>
                <a:spcPct val="100000"/>
              </a:lnSpc>
              <a:defRPr sz="2800" b="1" cap="all" spc="168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lvl2pPr>
            <a:lvl3pPr defTabSz="825500">
              <a:lnSpc>
                <a:spcPct val="100000"/>
              </a:lnSpc>
              <a:defRPr sz="2800" b="1" cap="all" spc="168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lvl3pPr>
            <a:lvl4pPr defTabSz="825500">
              <a:lnSpc>
                <a:spcPct val="100000"/>
              </a:lnSpc>
              <a:defRPr sz="2800" b="1" cap="all" spc="168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lvl4pPr>
            <a:lvl5pPr defTabSz="825500">
              <a:lnSpc>
                <a:spcPct val="100000"/>
              </a:lnSpc>
              <a:defRPr sz="2800" b="1" cap="all" spc="168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lvl5pPr>
          </a:lstStyle>
          <a:p>
            <a:r>
              <a:t>Author and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7" name="Body Level One…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571500" y="853952"/>
            <a:ext cx="23241000" cy="2321051"/>
          </a:xfrm>
          <a:prstGeom prst="rect">
            <a:avLst/>
          </a:prstGeom>
        </p:spPr>
        <p:txBody>
          <a:bodyPr anchor="t"/>
          <a:lstStyle>
            <a:lvl1pPr defTabSz="825500">
              <a:defRPr sz="8000" spc="-100">
                <a:solidFill>
                  <a:srgbClr val="FFFFFF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1pPr>
          </a:lstStyle>
          <a:p>
            <a:r>
              <a:t>Presentation Subtitle</a:t>
            </a:r>
          </a:p>
        </p:txBody>
      </p:sp>
      <p:sp>
        <p:nvSpPr>
          <p:cNvPr id="28" name="Line"/>
          <p:cNvSpPr/>
          <p:nvPr/>
        </p:nvSpPr>
        <p:spPr>
          <a:xfrm>
            <a:off x="634999" y="12192000"/>
            <a:ext cx="23114004" cy="0"/>
          </a:xfrm>
          <a:prstGeom prst="line">
            <a:avLst/>
          </a:prstGeom>
          <a:ln w="38100">
            <a:solidFill>
              <a:schemeClr val="accent4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9" name="Line"/>
          <p:cNvSpPr/>
          <p:nvPr/>
        </p:nvSpPr>
        <p:spPr>
          <a:xfrm>
            <a:off x="634955" y="9475085"/>
            <a:ext cx="23114090" cy="1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0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571500" y="9525000"/>
            <a:ext cx="23241000" cy="2641600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15000" spc="-300">
                <a:solidFill>
                  <a:srgbClr val="FFFFFF"/>
                </a:solidFill>
                <a:latin typeface="Founders Grotesk Semibold"/>
                <a:ea typeface="Founders Grotesk Semibold"/>
                <a:cs typeface="Founders Grotesk Semibold"/>
                <a:sym typeface="Founders Grotesk Semibold"/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Photo A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520524404_2582x1617.jpg"/>
          <p:cNvSpPr>
            <a:spLocks noGrp="1"/>
          </p:cNvSpPr>
          <p:nvPr>
            <p:ph type="pic" idx="21"/>
          </p:nvPr>
        </p:nvSpPr>
        <p:spPr>
          <a:xfrm>
            <a:off x="9626600" y="-3"/>
            <a:ext cx="21901493" cy="1371600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Line"/>
          <p:cNvSpPr/>
          <p:nvPr/>
        </p:nvSpPr>
        <p:spPr>
          <a:xfrm>
            <a:off x="634999" y="12192000"/>
            <a:ext cx="23114004" cy="0"/>
          </a:xfrm>
          <a:prstGeom prst="line">
            <a:avLst/>
          </a:prstGeom>
          <a:ln w="38100">
            <a:solidFill>
              <a:schemeClr val="accent4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0" name="Line"/>
          <p:cNvSpPr/>
          <p:nvPr/>
        </p:nvSpPr>
        <p:spPr>
          <a:xfrm>
            <a:off x="639142" y="692907"/>
            <a:ext cx="23114002" cy="1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71500" y="12269258"/>
            <a:ext cx="11049000" cy="555247"/>
          </a:xfrm>
          <a:prstGeom prst="rect">
            <a:avLst/>
          </a:prstGeom>
        </p:spPr>
        <p:txBody>
          <a:bodyPr anchor="t"/>
          <a:lstStyle>
            <a:lvl1pPr defTabSz="825500">
              <a:lnSpc>
                <a:spcPct val="100000"/>
              </a:lnSpc>
              <a:defRPr sz="2800" b="1" cap="all" spc="168"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lvl1pPr>
            <a:lvl2pPr defTabSz="825500">
              <a:lnSpc>
                <a:spcPct val="100000"/>
              </a:lnSpc>
              <a:defRPr sz="2800" b="1" cap="all" spc="168"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lvl2pPr>
            <a:lvl3pPr defTabSz="825500">
              <a:lnSpc>
                <a:spcPct val="100000"/>
              </a:lnSpc>
              <a:defRPr sz="2800" b="1" cap="all" spc="168"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lvl3pPr>
            <a:lvl4pPr defTabSz="825500">
              <a:lnSpc>
                <a:spcPct val="100000"/>
              </a:lnSpc>
              <a:defRPr sz="2800" b="1" cap="all" spc="168"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lvl4pPr>
            <a:lvl5pPr defTabSz="825500">
              <a:lnSpc>
                <a:spcPct val="100000"/>
              </a:lnSpc>
              <a:defRPr sz="2800" b="1" cap="all" spc="168"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lvl5pPr>
          </a:lstStyle>
          <a:p>
            <a:r>
              <a:t>Author and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571500" y="4770137"/>
            <a:ext cx="11049000" cy="7036980"/>
          </a:xfrm>
          <a:prstGeom prst="rect">
            <a:avLst/>
          </a:prstGeom>
        </p:spPr>
        <p:txBody>
          <a:bodyPr/>
          <a:lstStyle>
            <a:lvl1pPr>
              <a:defRPr sz="15000" spc="-300">
                <a:solidFill>
                  <a:schemeClr val="accent1"/>
                </a:solidFill>
                <a:latin typeface="Founders Grotesk Semibold"/>
                <a:ea typeface="Founders Grotesk Semibold"/>
                <a:cs typeface="Founders Grotesk Semibold"/>
                <a:sym typeface="Founders Grotesk Semibold"/>
              </a:defRPr>
            </a:lvl1pPr>
          </a:lstStyle>
          <a:p>
            <a:r>
              <a:t>Slide Title</a:t>
            </a:r>
          </a:p>
        </p:txBody>
      </p:sp>
      <p:sp>
        <p:nvSpPr>
          <p:cNvPr id="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Line"/>
          <p:cNvSpPr/>
          <p:nvPr/>
        </p:nvSpPr>
        <p:spPr>
          <a:xfrm>
            <a:off x="634999" y="12192000"/>
            <a:ext cx="23114004" cy="0"/>
          </a:xfrm>
          <a:prstGeom prst="line">
            <a:avLst/>
          </a:prstGeom>
          <a:ln w="38100">
            <a:solidFill>
              <a:schemeClr val="accent4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1" name="Line"/>
          <p:cNvSpPr/>
          <p:nvPr/>
        </p:nvSpPr>
        <p:spPr>
          <a:xfrm>
            <a:off x="639142" y="692907"/>
            <a:ext cx="23114002" cy="1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71500" y="12269258"/>
            <a:ext cx="23241000" cy="555247"/>
          </a:xfrm>
          <a:prstGeom prst="rect">
            <a:avLst/>
          </a:prstGeom>
        </p:spPr>
        <p:txBody>
          <a:bodyPr anchor="t"/>
          <a:lstStyle>
            <a:lvl1pPr defTabSz="825500">
              <a:lnSpc>
                <a:spcPct val="100000"/>
              </a:lnSpc>
              <a:defRPr sz="2800" b="1" cap="all" spc="168"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lvl1pPr>
            <a:lvl2pPr defTabSz="825500">
              <a:lnSpc>
                <a:spcPct val="100000"/>
              </a:lnSpc>
              <a:defRPr sz="2800" b="1" cap="all" spc="168"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lvl2pPr>
            <a:lvl3pPr defTabSz="825500">
              <a:lnSpc>
                <a:spcPct val="100000"/>
              </a:lnSpc>
              <a:defRPr sz="2800" b="1" cap="all" spc="168"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lvl3pPr>
            <a:lvl4pPr defTabSz="825500">
              <a:lnSpc>
                <a:spcPct val="100000"/>
              </a:lnSpc>
              <a:defRPr sz="2800" b="1" cap="all" spc="168"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lvl4pPr>
            <a:lvl5pPr defTabSz="825500">
              <a:lnSpc>
                <a:spcPct val="100000"/>
              </a:lnSpc>
              <a:defRPr sz="2800" b="1" cap="all" spc="168"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lvl5pPr>
          </a:lstStyle>
          <a:p>
            <a:r>
              <a:t>Author and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Body Level One…"/>
          <p:cNvSpPr txBox="1">
            <a:spLocks noGrp="1"/>
          </p:cNvSpPr>
          <p:nvPr>
            <p:ph type="body" idx="21" hasCustomPrompt="1"/>
          </p:nvPr>
        </p:nvSpPr>
        <p:spPr>
          <a:xfrm>
            <a:off x="571500" y="3904441"/>
            <a:ext cx="23241000" cy="7697009"/>
          </a:xfrm>
          <a:prstGeom prst="rect">
            <a:avLst/>
          </a:prstGeom>
        </p:spPr>
        <p:txBody>
          <a:bodyPr anchor="t"/>
          <a:lstStyle>
            <a:lvl1pPr marL="457200" indent="-457200" defTabSz="825500"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defRPr sz="4200" spc="-100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1pPr>
          </a:lstStyle>
          <a:p>
            <a:r>
              <a:t>Slide bullet text</a:t>
            </a:r>
          </a:p>
        </p:txBody>
      </p:sp>
      <p:sp>
        <p:nvSpPr>
          <p:cNvPr id="54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571500" y="652482"/>
            <a:ext cx="23241000" cy="1951018"/>
          </a:xfrm>
          <a:prstGeom prst="rect">
            <a:avLst/>
          </a:prstGeom>
        </p:spPr>
        <p:txBody>
          <a:bodyPr/>
          <a:lstStyle>
            <a:lvl1pPr>
              <a:lnSpc>
                <a:spcPct val="60000"/>
              </a:lnSpc>
              <a:defRPr sz="12000" spc="-239">
                <a:solidFill>
                  <a:schemeClr val="accent1"/>
                </a:solidFill>
                <a:latin typeface="Founders Grotesk Semibold"/>
                <a:ea typeface="Founders Grotesk Semibold"/>
                <a:cs typeface="Founders Grotesk Semibold"/>
                <a:sym typeface="Founders Grotesk Semibold"/>
              </a:defRPr>
            </a:lvl1pPr>
          </a:lstStyle>
          <a:p>
            <a:r>
              <a:t>Slide Title</a:t>
            </a:r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436124" y="12268201"/>
            <a:ext cx="371755" cy="55524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Line"/>
          <p:cNvSpPr/>
          <p:nvPr/>
        </p:nvSpPr>
        <p:spPr>
          <a:xfrm>
            <a:off x="634999" y="12192000"/>
            <a:ext cx="23118144" cy="0"/>
          </a:xfrm>
          <a:prstGeom prst="line">
            <a:avLst/>
          </a:prstGeom>
          <a:ln w="38100">
            <a:solidFill>
              <a:schemeClr val="accent4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3" name="Line"/>
          <p:cNvSpPr/>
          <p:nvPr/>
        </p:nvSpPr>
        <p:spPr>
          <a:xfrm>
            <a:off x="639142" y="692907"/>
            <a:ext cx="23114002" cy="1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4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571500" y="3898900"/>
            <a:ext cx="23241000" cy="7696200"/>
          </a:xfrm>
          <a:prstGeom prst="rect">
            <a:avLst/>
          </a:prstGeom>
        </p:spPr>
        <p:txBody>
          <a:bodyPr numCol="2" spcCol="1162050" anchor="t"/>
          <a:lstStyle>
            <a:lvl1pPr marL="457200" indent="-457200" defTabSz="825500"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defRPr sz="4200" spc="-42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1pPr>
            <a:lvl2pPr marL="914400" indent="-457200" defTabSz="825500"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defRPr sz="4200" spc="-42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2pPr>
            <a:lvl3pPr marL="1371600" indent="-457200" defTabSz="825500"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defRPr sz="4200" spc="-42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3pPr>
            <a:lvl4pPr marL="1828800" indent="-457200" defTabSz="825500"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defRPr sz="4200" spc="-42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4pPr>
            <a:lvl5pPr marL="2286000" indent="-457200" defTabSz="825500"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defRPr sz="4200" spc="-42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5pPr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3157200" y="1852247"/>
            <a:ext cx="10256840" cy="1310643"/>
          </a:xfrm>
          <a:prstGeom prst="rect">
            <a:avLst/>
          </a:prstGeom>
        </p:spPr>
        <p:txBody>
          <a:bodyPr/>
          <a:lstStyle>
            <a:lvl1pPr>
              <a:defRPr sz="7900" spc="-79">
                <a:latin typeface="Founders Grotesk"/>
                <a:ea typeface="Founders Grotesk"/>
                <a:cs typeface="Founders Grotesk"/>
                <a:sym typeface="Founders Grotesk"/>
              </a:defRPr>
            </a:lvl1pPr>
            <a:lvl2pPr>
              <a:defRPr sz="7900" spc="-79">
                <a:latin typeface="Founders Grotesk"/>
                <a:ea typeface="Founders Grotesk"/>
                <a:cs typeface="Founders Grotesk"/>
                <a:sym typeface="Founders Grotesk"/>
              </a:defRPr>
            </a:lvl2pPr>
            <a:lvl3pPr>
              <a:defRPr sz="7900" spc="-79">
                <a:latin typeface="Founders Grotesk"/>
                <a:ea typeface="Founders Grotesk"/>
                <a:cs typeface="Founders Grotesk"/>
                <a:sym typeface="Founders Grotesk"/>
              </a:defRPr>
            </a:lvl3pPr>
            <a:lvl4pPr>
              <a:defRPr sz="7900" spc="-79">
                <a:latin typeface="Founders Grotesk"/>
                <a:ea typeface="Founders Grotesk"/>
                <a:cs typeface="Founders Grotesk"/>
                <a:sym typeface="Founders Grotesk"/>
              </a:defRPr>
            </a:lvl4pPr>
            <a:lvl5pPr>
              <a:defRPr sz="7900" spc="-79">
                <a:latin typeface="Founders Grotesk"/>
                <a:ea typeface="Founders Grotesk"/>
                <a:cs typeface="Founders Grotesk"/>
                <a:sym typeface="Founders Grotesk"/>
              </a:defRPr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3" name="683033896_1440x1778.jpg"/>
          <p:cNvSpPr>
            <a:spLocks noGrp="1"/>
          </p:cNvSpPr>
          <p:nvPr>
            <p:ph type="pic" idx="21"/>
          </p:nvPr>
        </p:nvSpPr>
        <p:spPr>
          <a:xfrm>
            <a:off x="0" y="-671784"/>
            <a:ext cx="12196747" cy="1505959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4" name="Line"/>
          <p:cNvSpPr/>
          <p:nvPr/>
        </p:nvSpPr>
        <p:spPr>
          <a:xfrm>
            <a:off x="634999" y="12192000"/>
            <a:ext cx="23114004" cy="0"/>
          </a:xfrm>
          <a:prstGeom prst="line">
            <a:avLst/>
          </a:prstGeom>
          <a:ln w="38100">
            <a:solidFill>
              <a:schemeClr val="accent4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5" name="Line"/>
          <p:cNvSpPr/>
          <p:nvPr/>
        </p:nvSpPr>
        <p:spPr>
          <a:xfrm>
            <a:off x="639142" y="692907"/>
            <a:ext cx="23114002" cy="1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6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3157200" y="864810"/>
            <a:ext cx="10256840" cy="1308101"/>
          </a:xfrm>
          <a:prstGeom prst="rect">
            <a:avLst/>
          </a:prstGeom>
        </p:spPr>
        <p:txBody>
          <a:bodyPr anchor="b"/>
          <a:lstStyle>
            <a:lvl1pPr>
              <a:defRPr spc="0">
                <a:solidFill>
                  <a:schemeClr val="accent1"/>
                </a:solidFill>
                <a:latin typeface="Founders Grotesk Semibold"/>
                <a:ea typeface="Founders Grotesk Semibold"/>
                <a:cs typeface="Founders Grotesk Semibold"/>
                <a:sym typeface="Founders Grotesk Semibold"/>
              </a:defRPr>
            </a:lvl1pPr>
          </a:lstStyle>
          <a:p>
            <a:r>
              <a:t>Slide Title </a:t>
            </a:r>
          </a:p>
        </p:txBody>
      </p:sp>
      <p:sp>
        <p:nvSpPr>
          <p:cNvPr id="77" name="Body Level One…"/>
          <p:cNvSpPr txBox="1">
            <a:spLocks noGrp="1"/>
          </p:cNvSpPr>
          <p:nvPr>
            <p:ph type="body" sz="half" idx="22" hasCustomPrompt="1"/>
          </p:nvPr>
        </p:nvSpPr>
        <p:spPr>
          <a:xfrm>
            <a:off x="13157198" y="3904441"/>
            <a:ext cx="10256841" cy="7303309"/>
          </a:xfrm>
          <a:prstGeom prst="rect">
            <a:avLst/>
          </a:prstGeom>
        </p:spPr>
        <p:txBody>
          <a:bodyPr anchor="t"/>
          <a:lstStyle>
            <a:lvl1pPr marL="457200" indent="-457200" defTabSz="825500"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defRPr sz="4200" spc="-100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1pPr>
          </a:lstStyle>
          <a:p>
            <a:r>
              <a:t>Slide bullet text</a:t>
            </a:r>
          </a:p>
        </p:txBody>
      </p:sp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">
    <p:bg>
      <p:bgPr>
        <a:solidFill>
          <a:srgbClr val="AF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Line"/>
          <p:cNvSpPr/>
          <p:nvPr/>
        </p:nvSpPr>
        <p:spPr>
          <a:xfrm>
            <a:off x="634999" y="12192000"/>
            <a:ext cx="23114004" cy="0"/>
          </a:xfrm>
          <a:prstGeom prst="line">
            <a:avLst/>
          </a:prstGeom>
          <a:ln w="38100">
            <a:solidFill>
              <a:schemeClr val="accent1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6" name="Line"/>
          <p:cNvSpPr/>
          <p:nvPr/>
        </p:nvSpPr>
        <p:spPr>
          <a:xfrm>
            <a:off x="634998" y="9443335"/>
            <a:ext cx="23114004" cy="1"/>
          </a:xfrm>
          <a:prstGeom prst="line">
            <a:avLst/>
          </a:prstGeom>
          <a:ln w="114300">
            <a:solidFill>
              <a:schemeClr val="accent1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7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571500" y="9530977"/>
            <a:ext cx="23241000" cy="2019303"/>
          </a:xfrm>
          <a:prstGeom prst="rect">
            <a:avLst/>
          </a:prstGeom>
        </p:spPr>
        <p:txBody>
          <a:bodyPr anchor="b"/>
          <a:lstStyle>
            <a:lvl1pPr>
              <a:lnSpc>
                <a:spcPct val="70000"/>
              </a:lnSpc>
              <a:defRPr sz="15000" spc="-300">
                <a:solidFill>
                  <a:schemeClr val="accent1"/>
                </a:solidFill>
                <a:latin typeface="Founders Grotesk Semibold"/>
                <a:ea typeface="Founders Grotesk Semibold"/>
                <a:cs typeface="Founders Grotesk Semibold"/>
                <a:sym typeface="Founders Grotesk Semibold"/>
              </a:defRPr>
            </a:lvl1pPr>
          </a:lstStyle>
          <a:p>
            <a:r>
              <a:t>Section Title</a:t>
            </a:r>
          </a:p>
        </p:txBody>
      </p:sp>
      <p:sp>
        <p:nvSpPr>
          <p:cNvPr id="8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Line"/>
          <p:cNvSpPr/>
          <p:nvPr/>
        </p:nvSpPr>
        <p:spPr>
          <a:xfrm>
            <a:off x="634999" y="12192000"/>
            <a:ext cx="23114004" cy="0"/>
          </a:xfrm>
          <a:prstGeom prst="line">
            <a:avLst/>
          </a:prstGeom>
          <a:ln w="38100">
            <a:solidFill>
              <a:schemeClr val="accent4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96" name="Line"/>
          <p:cNvSpPr/>
          <p:nvPr/>
        </p:nvSpPr>
        <p:spPr>
          <a:xfrm>
            <a:off x="639142" y="692907"/>
            <a:ext cx="23114002" cy="1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97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571500" y="715982"/>
            <a:ext cx="23241000" cy="1951018"/>
          </a:xfrm>
          <a:prstGeom prst="rect">
            <a:avLst/>
          </a:prstGeom>
        </p:spPr>
        <p:txBody>
          <a:bodyPr/>
          <a:lstStyle>
            <a:lvl1pPr>
              <a:lnSpc>
                <a:spcPct val="60000"/>
              </a:lnSpc>
              <a:defRPr sz="12000" spc="-239">
                <a:solidFill>
                  <a:schemeClr val="accent1"/>
                </a:solidFill>
                <a:latin typeface="Founders Grotesk Semibold"/>
                <a:ea typeface="Founders Grotesk Semibold"/>
                <a:cs typeface="Founders Grotesk Semibold"/>
                <a:sym typeface="Founders Grotesk Semibold"/>
              </a:defRPr>
            </a:lvl1pPr>
          </a:lstStyle>
          <a:p>
            <a:r>
              <a:t>Slide Title 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genda">
    <p:bg>
      <p:bgPr>
        <a:solidFill>
          <a:srgbClr val="0000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Line"/>
          <p:cNvSpPr/>
          <p:nvPr/>
        </p:nvSpPr>
        <p:spPr>
          <a:xfrm>
            <a:off x="639142" y="692907"/>
            <a:ext cx="23114002" cy="1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06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575640" y="881081"/>
            <a:ext cx="23241004" cy="195102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107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575640" y="3276600"/>
            <a:ext cx="23241004" cy="9870679"/>
          </a:xfrm>
          <a:prstGeom prst="rect">
            <a:avLst/>
          </a:prstGeom>
        </p:spPr>
        <p:txBody>
          <a:bodyPr anchor="t"/>
          <a:lstStyle>
            <a:lvl1pPr defTabSz="469900">
              <a:lnSpc>
                <a:spcPct val="120000"/>
              </a:lnSpc>
              <a:tabLst>
                <a:tab pos="469900" algn="l"/>
              </a:tabLst>
              <a:defRPr sz="8000" spc="0">
                <a:solidFill>
                  <a:srgbClr val="C3CCB0"/>
                </a:solidFill>
              </a:defRPr>
            </a:lvl1pPr>
            <a:lvl2pPr defTabSz="469900">
              <a:lnSpc>
                <a:spcPct val="120000"/>
              </a:lnSpc>
              <a:tabLst>
                <a:tab pos="469900" algn="l"/>
              </a:tabLst>
              <a:defRPr sz="8000" spc="0">
                <a:solidFill>
                  <a:srgbClr val="C3CCB0"/>
                </a:solidFill>
              </a:defRPr>
            </a:lvl2pPr>
            <a:lvl3pPr defTabSz="469900">
              <a:lnSpc>
                <a:spcPct val="120000"/>
              </a:lnSpc>
              <a:tabLst>
                <a:tab pos="469900" algn="l"/>
              </a:tabLst>
              <a:defRPr sz="8000" spc="0">
                <a:solidFill>
                  <a:srgbClr val="C3CCB0"/>
                </a:solidFill>
              </a:defRPr>
            </a:lvl3pPr>
            <a:lvl4pPr defTabSz="469900">
              <a:lnSpc>
                <a:spcPct val="120000"/>
              </a:lnSpc>
              <a:tabLst>
                <a:tab pos="469900" algn="l"/>
              </a:tabLst>
              <a:defRPr sz="8000" spc="0">
                <a:solidFill>
                  <a:srgbClr val="C3CCB0"/>
                </a:solidFill>
              </a:defRPr>
            </a:lvl4pPr>
            <a:lvl5pPr defTabSz="469900">
              <a:lnSpc>
                <a:spcPct val="120000"/>
              </a:lnSpc>
              <a:tabLst>
                <a:tab pos="469900" algn="l"/>
              </a:tabLst>
              <a:defRPr sz="8000" spc="0">
                <a:solidFill>
                  <a:srgbClr val="C3CCB0"/>
                </a:solidFill>
              </a:defRPr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9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/>
          <p:cNvSpPr/>
          <p:nvPr/>
        </p:nvSpPr>
        <p:spPr>
          <a:xfrm>
            <a:off x="634999" y="12192000"/>
            <a:ext cx="23114004" cy="0"/>
          </a:xfrm>
          <a:prstGeom prst="line">
            <a:avLst/>
          </a:prstGeom>
          <a:ln w="38100">
            <a:solidFill>
              <a:srgbClr val="000034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" name="Line"/>
          <p:cNvSpPr/>
          <p:nvPr/>
        </p:nvSpPr>
        <p:spPr>
          <a:xfrm>
            <a:off x="639142" y="692907"/>
            <a:ext cx="23114002" cy="1"/>
          </a:xfrm>
          <a:prstGeom prst="line">
            <a:avLst/>
          </a:prstGeom>
          <a:ln w="114300">
            <a:solidFill>
              <a:srgbClr val="000034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148058" y="9247147"/>
            <a:ext cx="22707184" cy="932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Attribution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3653366" y="2743200"/>
            <a:ext cx="19507201" cy="4359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431501" y="12268201"/>
            <a:ext cx="371755" cy="55524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r" defTabSz="825500">
              <a:spcBef>
                <a:spcPts val="0"/>
              </a:spcBef>
              <a:tabLst/>
              <a:defRPr sz="2800" spc="28">
                <a:solidFill>
                  <a:srgbClr val="000000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/>
  <p:txStyles>
    <p:titleStyle>
      <a:lvl1pPr marL="0" marR="0" indent="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79" baseline="0">
          <a:solidFill>
            <a:schemeClr val="accent4"/>
          </a:solidFill>
          <a:uFillTx/>
          <a:latin typeface="Founders Grotesk"/>
          <a:ea typeface="Founders Grotesk"/>
          <a:cs typeface="Founders Grotesk"/>
          <a:sym typeface="Founders Grotesk"/>
        </a:defRPr>
      </a:lvl1pPr>
      <a:lvl2pPr marL="0" marR="0" indent="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79" baseline="0">
          <a:solidFill>
            <a:schemeClr val="accent4"/>
          </a:solidFill>
          <a:uFillTx/>
          <a:latin typeface="Founders Grotesk"/>
          <a:ea typeface="Founders Grotesk"/>
          <a:cs typeface="Founders Grotesk"/>
          <a:sym typeface="Founders Grotesk"/>
        </a:defRPr>
      </a:lvl2pPr>
      <a:lvl3pPr marL="0" marR="0" indent="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79" baseline="0">
          <a:solidFill>
            <a:schemeClr val="accent4"/>
          </a:solidFill>
          <a:uFillTx/>
          <a:latin typeface="Founders Grotesk"/>
          <a:ea typeface="Founders Grotesk"/>
          <a:cs typeface="Founders Grotesk"/>
          <a:sym typeface="Founders Grotesk"/>
        </a:defRPr>
      </a:lvl3pPr>
      <a:lvl4pPr marL="0" marR="0" indent="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79" baseline="0">
          <a:solidFill>
            <a:schemeClr val="accent4"/>
          </a:solidFill>
          <a:uFillTx/>
          <a:latin typeface="Founders Grotesk"/>
          <a:ea typeface="Founders Grotesk"/>
          <a:cs typeface="Founders Grotesk"/>
          <a:sym typeface="Founders Grotesk"/>
        </a:defRPr>
      </a:lvl4pPr>
      <a:lvl5pPr marL="0" marR="0" indent="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79" baseline="0">
          <a:solidFill>
            <a:schemeClr val="accent4"/>
          </a:solidFill>
          <a:uFillTx/>
          <a:latin typeface="Founders Grotesk"/>
          <a:ea typeface="Founders Grotesk"/>
          <a:cs typeface="Founders Grotesk"/>
          <a:sym typeface="Founders Grotesk"/>
        </a:defRPr>
      </a:lvl5pPr>
      <a:lvl6pPr marL="0" marR="0" indent="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79" baseline="0">
          <a:solidFill>
            <a:schemeClr val="accent4"/>
          </a:solidFill>
          <a:uFillTx/>
          <a:latin typeface="Founders Grotesk"/>
          <a:ea typeface="Founders Grotesk"/>
          <a:cs typeface="Founders Grotesk"/>
          <a:sym typeface="Founders Grotesk"/>
        </a:defRPr>
      </a:lvl6pPr>
      <a:lvl7pPr marL="0" marR="0" indent="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79" baseline="0">
          <a:solidFill>
            <a:schemeClr val="accent4"/>
          </a:solidFill>
          <a:uFillTx/>
          <a:latin typeface="Founders Grotesk"/>
          <a:ea typeface="Founders Grotesk"/>
          <a:cs typeface="Founders Grotesk"/>
          <a:sym typeface="Founders Grotesk"/>
        </a:defRPr>
      </a:lvl7pPr>
      <a:lvl8pPr marL="0" marR="0" indent="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79" baseline="0">
          <a:solidFill>
            <a:schemeClr val="accent4"/>
          </a:solidFill>
          <a:uFillTx/>
          <a:latin typeface="Founders Grotesk"/>
          <a:ea typeface="Founders Grotesk"/>
          <a:cs typeface="Founders Grotesk"/>
          <a:sym typeface="Founders Grotesk"/>
        </a:defRPr>
      </a:lvl8pPr>
      <a:lvl9pPr marL="0" marR="0" indent="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79" baseline="0">
          <a:solidFill>
            <a:schemeClr val="accent4"/>
          </a:solidFill>
          <a:uFillTx/>
          <a:latin typeface="Founders Grotesk"/>
          <a:ea typeface="Founders Grotesk"/>
          <a:cs typeface="Founders Grotesk"/>
          <a:sym typeface="Founders Grotesk"/>
        </a:defRPr>
      </a:lvl9pPr>
    </p:titleStyle>
    <p:bodyStyle>
      <a:lvl1pPr marL="0" marR="0" indent="0" algn="l" defTabSz="81724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-54" baseline="0">
          <a:solidFill>
            <a:schemeClr val="accent1"/>
          </a:solidFill>
          <a:uFillTx/>
          <a:latin typeface="Founders Grotesk Semibold"/>
          <a:ea typeface="Founders Grotesk Semibold"/>
          <a:cs typeface="Founders Grotesk Semibold"/>
          <a:sym typeface="Founders Grotesk Semibold"/>
        </a:defRPr>
      </a:lvl1pPr>
      <a:lvl2pPr marL="0" marR="0" indent="0" algn="l" defTabSz="81724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-54" baseline="0">
          <a:solidFill>
            <a:schemeClr val="accent1"/>
          </a:solidFill>
          <a:uFillTx/>
          <a:latin typeface="Founders Grotesk Semibold"/>
          <a:ea typeface="Founders Grotesk Semibold"/>
          <a:cs typeface="Founders Grotesk Semibold"/>
          <a:sym typeface="Founders Grotesk Semibold"/>
        </a:defRPr>
      </a:lvl2pPr>
      <a:lvl3pPr marL="0" marR="0" indent="0" algn="l" defTabSz="81724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-54" baseline="0">
          <a:solidFill>
            <a:schemeClr val="accent1"/>
          </a:solidFill>
          <a:uFillTx/>
          <a:latin typeface="Founders Grotesk Semibold"/>
          <a:ea typeface="Founders Grotesk Semibold"/>
          <a:cs typeface="Founders Grotesk Semibold"/>
          <a:sym typeface="Founders Grotesk Semibold"/>
        </a:defRPr>
      </a:lvl3pPr>
      <a:lvl4pPr marL="0" marR="0" indent="0" algn="l" defTabSz="81724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-54" baseline="0">
          <a:solidFill>
            <a:schemeClr val="accent1"/>
          </a:solidFill>
          <a:uFillTx/>
          <a:latin typeface="Founders Grotesk Semibold"/>
          <a:ea typeface="Founders Grotesk Semibold"/>
          <a:cs typeface="Founders Grotesk Semibold"/>
          <a:sym typeface="Founders Grotesk Semibold"/>
        </a:defRPr>
      </a:lvl4pPr>
      <a:lvl5pPr marL="0" marR="0" indent="0" algn="l" defTabSz="81724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-54" baseline="0">
          <a:solidFill>
            <a:schemeClr val="accent1"/>
          </a:solidFill>
          <a:uFillTx/>
          <a:latin typeface="Founders Grotesk Semibold"/>
          <a:ea typeface="Founders Grotesk Semibold"/>
          <a:cs typeface="Founders Grotesk Semibold"/>
          <a:sym typeface="Founders Grotesk Semibold"/>
        </a:defRPr>
      </a:lvl5pPr>
      <a:lvl6pPr marL="0" marR="0" indent="0" algn="l" defTabSz="81724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-54" baseline="0">
          <a:solidFill>
            <a:schemeClr val="accent1"/>
          </a:solidFill>
          <a:uFillTx/>
          <a:latin typeface="Founders Grotesk Semibold"/>
          <a:ea typeface="Founders Grotesk Semibold"/>
          <a:cs typeface="Founders Grotesk Semibold"/>
          <a:sym typeface="Founders Grotesk Semibold"/>
        </a:defRPr>
      </a:lvl6pPr>
      <a:lvl7pPr marL="0" marR="0" indent="0" algn="l" defTabSz="81724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-54" baseline="0">
          <a:solidFill>
            <a:schemeClr val="accent1"/>
          </a:solidFill>
          <a:uFillTx/>
          <a:latin typeface="Founders Grotesk Semibold"/>
          <a:ea typeface="Founders Grotesk Semibold"/>
          <a:cs typeface="Founders Grotesk Semibold"/>
          <a:sym typeface="Founders Grotesk Semibold"/>
        </a:defRPr>
      </a:lvl7pPr>
      <a:lvl8pPr marL="0" marR="0" indent="0" algn="l" defTabSz="81724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-54" baseline="0">
          <a:solidFill>
            <a:schemeClr val="accent1"/>
          </a:solidFill>
          <a:uFillTx/>
          <a:latin typeface="Founders Grotesk Semibold"/>
          <a:ea typeface="Founders Grotesk Semibold"/>
          <a:cs typeface="Founders Grotesk Semibold"/>
          <a:sym typeface="Founders Grotesk Semibold"/>
        </a:defRPr>
      </a:lvl8pPr>
      <a:lvl9pPr marL="0" marR="0" indent="0" algn="l" defTabSz="81724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-54" baseline="0">
          <a:solidFill>
            <a:schemeClr val="accent1"/>
          </a:solidFill>
          <a:uFillTx/>
          <a:latin typeface="Founders Grotesk Semibold"/>
          <a:ea typeface="Founders Grotesk Semibold"/>
          <a:cs typeface="Founders Grotesk Semibold"/>
          <a:sym typeface="Founders Grotesk Semibold"/>
        </a:defRPr>
      </a:lvl9pPr>
    </p:bodyStyle>
    <p:otherStyle>
      <a:lvl1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28" baseline="0">
          <a:solidFill>
            <a:schemeClr val="tx1"/>
          </a:solidFill>
          <a:uFillTx/>
          <a:latin typeface="+mn-lt"/>
          <a:ea typeface="+mn-ea"/>
          <a:cs typeface="+mn-cs"/>
          <a:sym typeface="Founders Grotesk Condensed"/>
        </a:defRPr>
      </a:lvl1pPr>
      <a:lvl2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28" baseline="0">
          <a:solidFill>
            <a:schemeClr val="tx1"/>
          </a:solidFill>
          <a:uFillTx/>
          <a:latin typeface="+mn-lt"/>
          <a:ea typeface="+mn-ea"/>
          <a:cs typeface="+mn-cs"/>
          <a:sym typeface="Founders Grotesk Condensed"/>
        </a:defRPr>
      </a:lvl2pPr>
      <a:lvl3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28" baseline="0">
          <a:solidFill>
            <a:schemeClr val="tx1"/>
          </a:solidFill>
          <a:uFillTx/>
          <a:latin typeface="+mn-lt"/>
          <a:ea typeface="+mn-ea"/>
          <a:cs typeface="+mn-cs"/>
          <a:sym typeface="Founders Grotesk Condensed"/>
        </a:defRPr>
      </a:lvl3pPr>
      <a:lvl4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28" baseline="0">
          <a:solidFill>
            <a:schemeClr val="tx1"/>
          </a:solidFill>
          <a:uFillTx/>
          <a:latin typeface="+mn-lt"/>
          <a:ea typeface="+mn-ea"/>
          <a:cs typeface="+mn-cs"/>
          <a:sym typeface="Founders Grotesk Condensed"/>
        </a:defRPr>
      </a:lvl4pPr>
      <a:lvl5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28" baseline="0">
          <a:solidFill>
            <a:schemeClr val="tx1"/>
          </a:solidFill>
          <a:uFillTx/>
          <a:latin typeface="+mn-lt"/>
          <a:ea typeface="+mn-ea"/>
          <a:cs typeface="+mn-cs"/>
          <a:sym typeface="Founders Grotesk Condensed"/>
        </a:defRPr>
      </a:lvl5pPr>
      <a:lvl6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28" baseline="0">
          <a:solidFill>
            <a:schemeClr val="tx1"/>
          </a:solidFill>
          <a:uFillTx/>
          <a:latin typeface="+mn-lt"/>
          <a:ea typeface="+mn-ea"/>
          <a:cs typeface="+mn-cs"/>
          <a:sym typeface="Founders Grotesk Condensed"/>
        </a:defRPr>
      </a:lvl6pPr>
      <a:lvl7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28" baseline="0">
          <a:solidFill>
            <a:schemeClr val="tx1"/>
          </a:solidFill>
          <a:uFillTx/>
          <a:latin typeface="+mn-lt"/>
          <a:ea typeface="+mn-ea"/>
          <a:cs typeface="+mn-cs"/>
          <a:sym typeface="Founders Grotesk Condensed"/>
        </a:defRPr>
      </a:lvl7pPr>
      <a:lvl8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28" baseline="0">
          <a:solidFill>
            <a:schemeClr val="tx1"/>
          </a:solidFill>
          <a:uFillTx/>
          <a:latin typeface="+mn-lt"/>
          <a:ea typeface="+mn-ea"/>
          <a:cs typeface="+mn-cs"/>
          <a:sym typeface="Founders Grotesk Condensed"/>
        </a:defRPr>
      </a:lvl8pPr>
      <a:lvl9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28" baseline="0">
          <a:solidFill>
            <a:schemeClr val="tx1"/>
          </a:solidFill>
          <a:uFillTx/>
          <a:latin typeface="+mn-lt"/>
          <a:ea typeface="+mn-ea"/>
          <a:cs typeface="+mn-cs"/>
          <a:sym typeface="Founders Grotesk Condense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John Fairhurst  11th  May 2022"/>
          <p:cNvSpPr txBox="1">
            <a:spLocks noGrp="1"/>
          </p:cNvSpPr>
          <p:nvPr>
            <p:ph type="subTitle" sz="quarter" idx="1"/>
          </p:nvPr>
        </p:nvSpPr>
        <p:spPr>
          <a:xfrm>
            <a:off x="571500" y="12269258"/>
            <a:ext cx="23235148" cy="555247"/>
          </a:xfrm>
          <a:prstGeom prst="rect">
            <a:avLst/>
          </a:prstGeom>
        </p:spPr>
        <p:txBody>
          <a:bodyPr/>
          <a:lstStyle>
            <a:lvl1pPr>
              <a:defRPr spc="100"/>
            </a:lvl1pPr>
          </a:lstStyle>
          <a:p>
            <a:r>
              <a:t>John Fairhurst  11th  May 2022</a:t>
            </a:r>
          </a:p>
        </p:txBody>
      </p:sp>
      <p:sp>
        <p:nvSpPr>
          <p:cNvPr id="191" name="LPC - AGM  Community Speed Watch"/>
          <p:cNvSpPr txBox="1">
            <a:spLocks noGrp="1"/>
          </p:cNvSpPr>
          <p:nvPr>
            <p:ph type="ctrTitle"/>
          </p:nvPr>
        </p:nvSpPr>
        <p:spPr>
          <a:xfrm>
            <a:off x="571500" y="9525885"/>
            <a:ext cx="23235148" cy="2647067"/>
          </a:xfrm>
          <a:prstGeom prst="rect">
            <a:avLst/>
          </a:prstGeom>
        </p:spPr>
        <p:txBody>
          <a:bodyPr/>
          <a:lstStyle/>
          <a:p>
            <a:pPr>
              <a:defRPr sz="10000" spc="-200"/>
            </a:pPr>
            <a:r>
              <a:t>LPC - AGM</a:t>
            </a:r>
            <a:r>
              <a:rPr sz="15000" spc="-300"/>
              <a:t>  </a:t>
            </a:r>
            <a:r>
              <a:rPr sz="10300" spc="-300"/>
              <a:t>Community Speed Watch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Screenshot 2021-10-08 at 10.39.11.png" descr="Screenshot 2021-10-08 at 10.39.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026" y="3168491"/>
            <a:ext cx="6488213" cy="64136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Screenshot 2021-10-12 at 13.08.40.png" descr="Screenshot 2021-10-12 at 13.08.4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4885" y="-112122"/>
            <a:ext cx="16641166" cy="139402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Screenshot 2021-10-08 at 10.39.11.png" descr="Screenshot 2021-10-08 at 10.39.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026" y="3168491"/>
            <a:ext cx="6488213" cy="64136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" name="Screenshot 2021-10-12 at 13.07.18.png" descr="Screenshot 2021-10-12 at 13.07.1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6647" y="136084"/>
            <a:ext cx="15466537" cy="134438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Screenshot 2021-10-08 at 10.39.11.png" descr="Screenshot 2021-10-08 at 10.39.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026" y="3168491"/>
            <a:ext cx="6488213" cy="64136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62" name="Screenshot 2021-10-12 at 13.10.59.png" descr="Screenshot 2021-10-12 at 13.10.5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989" y="7828788"/>
            <a:ext cx="16514760" cy="5275985"/>
          </a:xfrm>
          <a:prstGeom prst="rect">
            <a:avLst/>
          </a:prstGeom>
          <a:ln w="12700">
            <a:miter lim="400000"/>
          </a:ln>
        </p:spPr>
      </p:pic>
      <p:pic>
        <p:nvPicPr>
          <p:cNvPr id="263" name="Screenshot 2021-10-12 at 13.10.40.png" descr="Screenshot 2021-10-12 at 13.10.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1989" y="491027"/>
            <a:ext cx="16514760" cy="5912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Screenshot 2022-05-10 at 13.50.59.png" descr="Screenshot 2022-05-10 at 13.50.5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08" y="-732410"/>
            <a:ext cx="23569348" cy="140372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Screenshot 2022-05-10 at 13.51.14.png" descr="Screenshot 2022-05-10 at 13.51.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381" y="-565015"/>
            <a:ext cx="23210121" cy="143124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John Fairhurst  11th  May 2022"/>
          <p:cNvSpPr txBox="1"/>
          <p:nvPr/>
        </p:nvSpPr>
        <p:spPr>
          <a:xfrm>
            <a:off x="571500" y="12269258"/>
            <a:ext cx="23235148" cy="555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l" defTabSz="825500">
              <a:spcBef>
                <a:spcPts val="0"/>
              </a:spcBef>
              <a:tabLst/>
              <a:defRPr sz="2800" b="1" cap="all" spc="100">
                <a:solidFill>
                  <a:schemeClr val="accent4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lvl1pPr>
          </a:lstStyle>
          <a:p>
            <a:r>
              <a:t>John Fairhurst  11th  May 2022</a:t>
            </a:r>
          </a:p>
        </p:txBody>
      </p:sp>
      <p:pic>
        <p:nvPicPr>
          <p:cNvPr id="270" name="Screenshot 2022-05-09 at 15.12.10.png" descr="Screenshot 2022-05-09 at 15.12.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9812" y="158210"/>
            <a:ext cx="9184376" cy="129308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John Fairhurst  11th  May 2022"/>
          <p:cNvSpPr txBox="1"/>
          <p:nvPr/>
        </p:nvSpPr>
        <p:spPr>
          <a:xfrm>
            <a:off x="571500" y="12269258"/>
            <a:ext cx="23235148" cy="555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l" defTabSz="825500">
              <a:spcBef>
                <a:spcPts val="0"/>
              </a:spcBef>
              <a:tabLst/>
              <a:defRPr sz="2800" b="1" cap="all" spc="100">
                <a:solidFill>
                  <a:schemeClr val="accent4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lvl1pPr>
          </a:lstStyle>
          <a:p>
            <a:r>
              <a:t>John Fairhurst  11th  May 2022</a:t>
            </a:r>
          </a:p>
        </p:txBody>
      </p:sp>
      <p:pic>
        <p:nvPicPr>
          <p:cNvPr id="273" name="Screenshot 2022-05-10 at 20.52.24.png" descr="Screenshot 2022-05-10 at 20.52.2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326" y="30438"/>
            <a:ext cx="21372031" cy="11598389"/>
          </a:xfrm>
          <a:prstGeom prst="rect">
            <a:avLst/>
          </a:prstGeom>
          <a:ln w="12700">
            <a:miter lim="400000"/>
          </a:ln>
        </p:spPr>
      </p:pic>
      <p:sp>
        <p:nvSpPr>
          <p:cNvPr id="274" name="Sheffield English Road 29th March - 10 May 2022"/>
          <p:cNvSpPr/>
          <p:nvPr/>
        </p:nvSpPr>
        <p:spPr>
          <a:xfrm>
            <a:off x="7642109" y="879802"/>
            <a:ext cx="11356596" cy="970189"/>
          </a:xfrm>
          <a:prstGeom prst="rect">
            <a:avLst/>
          </a:prstGeom>
          <a:gradFill>
            <a:gsLst>
              <a:gs pos="0">
                <a:schemeClr val="accent6"/>
              </a:gs>
              <a:gs pos="100000">
                <a:schemeClr val="accent6">
                  <a:hueOff val="-123709"/>
                  <a:lumOff val="21745"/>
                </a:schemeClr>
              </a:gs>
            </a:gsLst>
            <a:lin ang="16200000"/>
          </a:gra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r>
              <a:t>Sheffield English Road 29th March - 10 May 2022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John Fairhurst  11th  May 2022"/>
          <p:cNvSpPr txBox="1">
            <a:spLocks noGrp="1"/>
          </p:cNvSpPr>
          <p:nvPr>
            <p:ph type="subTitle" sz="quarter" idx="1"/>
          </p:nvPr>
        </p:nvSpPr>
        <p:spPr>
          <a:xfrm>
            <a:off x="571500" y="12269258"/>
            <a:ext cx="23235148" cy="555247"/>
          </a:xfrm>
          <a:prstGeom prst="rect">
            <a:avLst/>
          </a:prstGeom>
        </p:spPr>
        <p:txBody>
          <a:bodyPr/>
          <a:lstStyle>
            <a:lvl1pPr>
              <a:defRPr spc="100"/>
            </a:lvl1pPr>
          </a:lstStyle>
          <a:p>
            <a:r>
              <a:t>John Fairhurst  11th  May 2022</a:t>
            </a:r>
          </a:p>
        </p:txBody>
      </p:sp>
      <p:sp>
        <p:nvSpPr>
          <p:cNvPr id="194" name="Rectangle"/>
          <p:cNvSpPr/>
          <p:nvPr/>
        </p:nvSpPr>
        <p:spPr>
          <a:xfrm>
            <a:off x="766807" y="1947815"/>
            <a:ext cx="5128220" cy="4075327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spcBef>
                <a:spcPts val="0"/>
              </a:spcBef>
              <a:tabLst/>
              <a:defRPr b="1" cap="all" spc="156">
                <a:solidFill>
                  <a:srgbClr val="000000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/>
          </a:p>
        </p:txBody>
      </p:sp>
      <p:sp>
        <p:nvSpPr>
          <p:cNvPr id="195" name="History  &amp; Overview"/>
          <p:cNvSpPr txBox="1"/>
          <p:nvPr/>
        </p:nvSpPr>
        <p:spPr>
          <a:xfrm>
            <a:off x="824372" y="2071290"/>
            <a:ext cx="5013090" cy="3141727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spcBef>
                <a:spcPts val="0"/>
              </a:spcBef>
              <a:tabLst/>
              <a:defRPr sz="6200" b="1" cap="all" spc="372">
                <a:solidFill>
                  <a:srgbClr val="000000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r>
              <a:t>History</a:t>
            </a:r>
          </a:p>
          <a:p>
            <a:pPr>
              <a:spcBef>
                <a:spcPts val="0"/>
              </a:spcBef>
              <a:tabLst/>
              <a:defRPr sz="6200" b="1" cap="all" spc="372">
                <a:solidFill>
                  <a:srgbClr val="000000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r>
              <a:t>  &amp; </a:t>
            </a:r>
          </a:p>
          <a:p>
            <a:pPr>
              <a:spcBef>
                <a:spcPts val="0"/>
              </a:spcBef>
              <a:tabLst/>
              <a:defRPr sz="6200" b="1" cap="all" spc="372">
                <a:solidFill>
                  <a:srgbClr val="000000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r>
              <a:t>Overview</a:t>
            </a:r>
          </a:p>
        </p:txBody>
      </p:sp>
      <p:sp>
        <p:nvSpPr>
          <p:cNvPr id="196" name="Rectangle"/>
          <p:cNvSpPr/>
          <p:nvPr/>
        </p:nvSpPr>
        <p:spPr>
          <a:xfrm>
            <a:off x="11976558" y="1947815"/>
            <a:ext cx="5128222" cy="4075327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spcBef>
                <a:spcPts val="0"/>
              </a:spcBef>
              <a:tabLst/>
              <a:defRPr b="1" cap="all" spc="156">
                <a:solidFill>
                  <a:srgbClr val="000000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/>
          </a:p>
        </p:txBody>
      </p:sp>
      <p:sp>
        <p:nvSpPr>
          <p:cNvPr id="197" name="Rectangle"/>
          <p:cNvSpPr/>
          <p:nvPr/>
        </p:nvSpPr>
        <p:spPr>
          <a:xfrm>
            <a:off x="17662498" y="1947815"/>
            <a:ext cx="5128222" cy="4075327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spcBef>
                <a:spcPts val="0"/>
              </a:spcBef>
              <a:tabLst/>
              <a:defRPr b="1" cap="all" spc="156">
                <a:solidFill>
                  <a:srgbClr val="000000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/>
          </a:p>
        </p:txBody>
      </p:sp>
      <p:grpSp>
        <p:nvGrpSpPr>
          <p:cNvPr id="200" name="Group"/>
          <p:cNvGrpSpPr/>
          <p:nvPr/>
        </p:nvGrpSpPr>
        <p:grpSpPr>
          <a:xfrm>
            <a:off x="6290619" y="1947814"/>
            <a:ext cx="5128224" cy="4075329"/>
            <a:chOff x="0" y="0"/>
            <a:chExt cx="5128223" cy="4075327"/>
          </a:xfrm>
        </p:grpSpPr>
        <p:sp>
          <p:nvSpPr>
            <p:cNvPr id="198" name="Rectangle"/>
            <p:cNvSpPr/>
            <p:nvPr/>
          </p:nvSpPr>
          <p:spPr>
            <a:xfrm>
              <a:off x="0" y="-1"/>
              <a:ext cx="5128224" cy="4075329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spcBef>
                  <a:spcPts val="0"/>
                </a:spcBef>
                <a:tabLst/>
                <a:defRPr b="1" cap="all" spc="156">
                  <a:solidFill>
                    <a:srgbClr val="000000"/>
                  </a:solidFill>
                  <a:latin typeface="Founders Grotesk Condensed"/>
                  <a:ea typeface="Founders Grotesk Condensed"/>
                  <a:cs typeface="Founders Grotesk Condensed"/>
                  <a:sym typeface="Founders Grotesk Condensed"/>
                </a:defRPr>
              </a:pPr>
              <a:endParaRPr/>
            </a:p>
          </p:txBody>
        </p:sp>
        <p:sp>
          <p:nvSpPr>
            <p:cNvPr id="199" name="Voice…"/>
            <p:cNvSpPr txBox="1"/>
            <p:nvPr/>
          </p:nvSpPr>
          <p:spPr>
            <a:xfrm>
              <a:off x="0" y="199484"/>
              <a:ext cx="5128224" cy="2989708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spcBef>
                  <a:spcPts val="0"/>
                </a:spcBef>
                <a:tabLst/>
                <a:defRPr sz="5900" b="1" cap="all" spc="354">
                  <a:solidFill>
                    <a:srgbClr val="000000"/>
                  </a:solidFill>
                  <a:latin typeface="Founders Grotesk Condensed"/>
                  <a:ea typeface="Founders Grotesk Condensed"/>
                  <a:cs typeface="Founders Grotesk Condensed"/>
                  <a:sym typeface="Founders Grotesk Condensed"/>
                </a:defRPr>
              </a:pPr>
              <a:r>
                <a:t>Voice </a:t>
              </a:r>
            </a:p>
            <a:p>
              <a:pPr>
                <a:spcBef>
                  <a:spcPts val="0"/>
                </a:spcBef>
                <a:tabLst/>
                <a:defRPr sz="5900" b="1" cap="all" spc="354">
                  <a:solidFill>
                    <a:srgbClr val="000000"/>
                  </a:solidFill>
                  <a:latin typeface="Founders Grotesk Condensed"/>
                  <a:ea typeface="Founders Grotesk Condensed"/>
                  <a:cs typeface="Founders Grotesk Condensed"/>
                  <a:sym typeface="Founders Grotesk Condensed"/>
                </a:defRPr>
              </a:pPr>
              <a:r>
                <a:t>of the Community</a:t>
              </a:r>
            </a:p>
          </p:txBody>
        </p:sp>
      </p:grpSp>
      <p:sp>
        <p:nvSpPr>
          <p:cNvPr id="201" name="Actions being…"/>
          <p:cNvSpPr txBox="1"/>
          <p:nvPr/>
        </p:nvSpPr>
        <p:spPr>
          <a:xfrm>
            <a:off x="12020528" y="2516043"/>
            <a:ext cx="5040282" cy="2252219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spcBef>
                <a:spcPts val="0"/>
              </a:spcBef>
              <a:tabLst/>
              <a:defRPr sz="6600" b="1" cap="all" spc="396">
                <a:solidFill>
                  <a:srgbClr val="000000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r>
              <a:t>Actions </a:t>
            </a:r>
          </a:p>
          <a:p>
            <a:pPr>
              <a:spcBef>
                <a:spcPts val="0"/>
              </a:spcBef>
              <a:tabLst/>
              <a:defRPr sz="6600" b="1" cap="all" spc="396">
                <a:solidFill>
                  <a:srgbClr val="000000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r>
              <a:t>taken</a:t>
            </a:r>
          </a:p>
        </p:txBody>
      </p:sp>
      <p:sp>
        <p:nvSpPr>
          <p:cNvPr id="202" name="Support"/>
          <p:cNvSpPr txBox="1"/>
          <p:nvPr/>
        </p:nvSpPr>
        <p:spPr>
          <a:xfrm>
            <a:off x="17662498" y="2349803"/>
            <a:ext cx="5128222" cy="2252219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spcBef>
                <a:spcPts val="0"/>
              </a:spcBef>
              <a:tabLst/>
              <a:defRPr sz="6600" b="1" cap="all" spc="396">
                <a:solidFill>
                  <a:srgbClr val="000000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/>
          </a:p>
          <a:p>
            <a:pPr>
              <a:spcBef>
                <a:spcPts val="0"/>
              </a:spcBef>
              <a:tabLst/>
              <a:defRPr sz="6600" b="1" cap="all" spc="396">
                <a:solidFill>
                  <a:srgbClr val="000000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r>
              <a:t>Support</a:t>
            </a:r>
          </a:p>
        </p:txBody>
      </p:sp>
      <p:sp>
        <p:nvSpPr>
          <p:cNvPr id="203" name="Rectangle"/>
          <p:cNvSpPr/>
          <p:nvPr/>
        </p:nvSpPr>
        <p:spPr>
          <a:xfrm>
            <a:off x="783919" y="6374977"/>
            <a:ext cx="22004888" cy="1270003"/>
          </a:xfrm>
          <a:prstGeom prst="rect">
            <a:avLst/>
          </a:prstGeom>
          <a:gradFill>
            <a:gsLst>
              <a:gs pos="0">
                <a:srgbClr val="DFE94A"/>
              </a:gs>
              <a:gs pos="100000">
                <a:schemeClr val="accent2"/>
              </a:gs>
            </a:gsLst>
            <a:lin ang="5400000"/>
          </a:gradFill>
          <a:ln w="12700">
            <a:miter lim="400000"/>
          </a:ln>
          <a:effectLst>
            <a:outerShdw blurRad="190500" dist="127000" dir="5400000" rotWithShape="0">
              <a:srgbClr val="000000"/>
            </a:outerShdw>
          </a:effectLst>
        </p:spPr>
        <p:txBody>
          <a:bodyPr lIns="50800" tIns="50800" rIns="50800" bIns="50800" anchor="ctr"/>
          <a:lstStyle/>
          <a:p>
            <a:pPr>
              <a:spcBef>
                <a:spcPts val="0"/>
              </a:spcBef>
              <a:tabLst/>
              <a:defRPr sz="5500" b="1" cap="all" spc="330">
                <a:solidFill>
                  <a:srgbClr val="000000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/>
          </a:p>
        </p:txBody>
      </p:sp>
      <p:sp>
        <p:nvSpPr>
          <p:cNvPr id="204" name="Keep our Parish roads safe"/>
          <p:cNvSpPr txBox="1"/>
          <p:nvPr/>
        </p:nvSpPr>
        <p:spPr>
          <a:xfrm>
            <a:off x="5263765" y="6511820"/>
            <a:ext cx="14205858" cy="996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spcBef>
                <a:spcPts val="0"/>
              </a:spcBef>
              <a:tabLst/>
              <a:defRPr sz="5500" b="1" cap="all" spc="330">
                <a:solidFill>
                  <a:srgbClr val="000000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lvl1pPr>
          </a:lstStyle>
          <a:p>
            <a:r>
              <a:t>Keep our Parish roads safe</a:t>
            </a:r>
          </a:p>
        </p:txBody>
      </p:sp>
      <p:sp>
        <p:nvSpPr>
          <p:cNvPr id="205" name="LPC - AGM  Community Speed Watch"/>
          <p:cNvSpPr txBox="1"/>
          <p:nvPr/>
        </p:nvSpPr>
        <p:spPr>
          <a:xfrm>
            <a:off x="1959950" y="9654331"/>
            <a:ext cx="20055752" cy="2355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825500">
              <a:lnSpc>
                <a:spcPct val="70000"/>
              </a:lnSpc>
              <a:spcBef>
                <a:spcPts val="0"/>
              </a:spcBef>
              <a:tabLst/>
              <a:defRPr sz="10000" spc="-200">
                <a:solidFill>
                  <a:srgbClr val="FFFFFF"/>
                </a:solidFill>
                <a:latin typeface="Founders Grotesk Semibold"/>
                <a:ea typeface="Founders Grotesk Semibold"/>
                <a:cs typeface="Founders Grotesk Semibold"/>
                <a:sym typeface="Founders Grotesk Semibold"/>
              </a:defRPr>
            </a:pPr>
            <a:r>
              <a:t>LPC - AGM</a:t>
            </a:r>
            <a:r>
              <a:rPr sz="15000" spc="-300"/>
              <a:t>  </a:t>
            </a:r>
            <a:r>
              <a:rPr sz="10300" spc="-206"/>
              <a:t>Community Speed Watch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Screenshot 2022-05-10 at 13.49.44.png" descr="Screenshot 2022-05-10 at 13.49.4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1" y="-515921"/>
            <a:ext cx="23400458" cy="141847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John Fairhurst  11th  May 2022"/>
          <p:cNvSpPr txBox="1">
            <a:spLocks noGrp="1"/>
          </p:cNvSpPr>
          <p:nvPr>
            <p:ph type="subTitle" sz="quarter" idx="1"/>
          </p:nvPr>
        </p:nvSpPr>
        <p:spPr>
          <a:xfrm>
            <a:off x="571500" y="12269258"/>
            <a:ext cx="23235148" cy="555247"/>
          </a:xfrm>
          <a:prstGeom prst="rect">
            <a:avLst/>
          </a:prstGeom>
        </p:spPr>
        <p:txBody>
          <a:bodyPr/>
          <a:lstStyle>
            <a:lvl1pPr>
              <a:defRPr spc="100"/>
            </a:lvl1pPr>
          </a:lstStyle>
          <a:p>
            <a:r>
              <a:t>John Fairhurst  11th  May 2022</a:t>
            </a:r>
          </a:p>
        </p:txBody>
      </p:sp>
      <p:grpSp>
        <p:nvGrpSpPr>
          <p:cNvPr id="214" name="Group"/>
          <p:cNvGrpSpPr/>
          <p:nvPr/>
        </p:nvGrpSpPr>
        <p:grpSpPr>
          <a:xfrm>
            <a:off x="1542493" y="1494074"/>
            <a:ext cx="7218481" cy="5815806"/>
            <a:chOff x="0" y="-1"/>
            <a:chExt cx="7218480" cy="5815805"/>
          </a:xfrm>
        </p:grpSpPr>
        <p:sp>
          <p:nvSpPr>
            <p:cNvPr id="210" name="Rectangle"/>
            <p:cNvSpPr/>
            <p:nvPr/>
          </p:nvSpPr>
          <p:spPr>
            <a:xfrm>
              <a:off x="0" y="-2"/>
              <a:ext cx="7218479" cy="5815806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spcBef>
                  <a:spcPts val="0"/>
                </a:spcBef>
                <a:tabLst/>
                <a:defRPr b="1" cap="all" spc="156">
                  <a:solidFill>
                    <a:srgbClr val="000000"/>
                  </a:solidFill>
                  <a:latin typeface="Founders Grotesk Condensed"/>
                  <a:ea typeface="Founders Grotesk Condensed"/>
                  <a:cs typeface="Founders Grotesk Condensed"/>
                  <a:sym typeface="Founders Grotesk Condensed"/>
                </a:defRPr>
              </a:pPr>
              <a:endParaRPr/>
            </a:p>
          </p:txBody>
        </p:sp>
        <p:grpSp>
          <p:nvGrpSpPr>
            <p:cNvPr id="213" name="Voice of the Community"/>
            <p:cNvGrpSpPr/>
            <p:nvPr/>
          </p:nvGrpSpPr>
          <p:grpSpPr>
            <a:xfrm>
              <a:off x="0" y="40637"/>
              <a:ext cx="7218481" cy="4754626"/>
              <a:chOff x="0" y="0"/>
              <a:chExt cx="7218480" cy="4754624"/>
            </a:xfrm>
          </p:grpSpPr>
          <p:sp>
            <p:nvSpPr>
              <p:cNvPr id="211" name="Rectangle"/>
              <p:cNvSpPr/>
              <p:nvPr/>
            </p:nvSpPr>
            <p:spPr>
              <a:xfrm>
                <a:off x="-1" y="-1"/>
                <a:ext cx="7218482" cy="4754625"/>
              </a:xfrm>
              <a:prstGeom prst="rect">
                <a:avLst/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spcBef>
                    <a:spcPts val="0"/>
                  </a:spcBef>
                  <a:tabLst/>
                  <a:defRPr sz="8600" b="1" cap="all" spc="516">
                    <a:solidFill>
                      <a:srgbClr val="000000"/>
                    </a:solidFill>
                    <a:latin typeface="Founders Grotesk Condensed"/>
                    <a:ea typeface="Founders Grotesk Condensed"/>
                    <a:cs typeface="Founders Grotesk Condensed"/>
                    <a:sym typeface="Founders Grotesk Condensed"/>
                  </a:defRPr>
                </a:pPr>
                <a:endParaRPr/>
              </a:p>
            </p:txBody>
          </p:sp>
          <p:sp>
            <p:nvSpPr>
              <p:cNvPr id="212" name="Voice of the Community"/>
              <p:cNvSpPr txBox="1"/>
              <p:nvPr/>
            </p:nvSpPr>
            <p:spPr>
              <a:xfrm>
                <a:off x="-1" y="496377"/>
                <a:ext cx="7218482" cy="376186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>
                  <a:spcBef>
                    <a:spcPts val="0"/>
                  </a:spcBef>
                  <a:tabLst/>
                  <a:defRPr sz="6600" b="1" cap="all" spc="396">
                    <a:solidFill>
                      <a:srgbClr val="000000"/>
                    </a:solidFill>
                    <a:latin typeface="Founders Grotesk Condensed"/>
                    <a:ea typeface="Founders Grotesk Condensed"/>
                    <a:cs typeface="Founders Grotesk Condensed"/>
                    <a:sym typeface="Founders Grotesk Condensed"/>
                  </a:defRPr>
                </a:pPr>
                <a:endParaRPr/>
              </a:p>
              <a:p>
                <a:pPr>
                  <a:spcBef>
                    <a:spcPts val="0"/>
                  </a:spcBef>
                  <a:tabLst/>
                  <a:defRPr sz="7900" b="1" cap="all" spc="473">
                    <a:solidFill>
                      <a:srgbClr val="000000"/>
                    </a:solidFill>
                    <a:latin typeface="Founders Grotesk Condensed"/>
                    <a:ea typeface="Founders Grotesk Condensed"/>
                    <a:cs typeface="Founders Grotesk Condensed"/>
                    <a:sym typeface="Founders Grotesk Condensed"/>
                  </a:defRPr>
                </a:pPr>
                <a:r>
                  <a:rPr sz="7700" spc="462"/>
                  <a:t>Voice</a:t>
                </a:r>
                <a:r>
                  <a:t> of the Community</a:t>
                </a:r>
              </a:p>
            </p:txBody>
          </p:sp>
        </p:grpSp>
      </p:grpSp>
      <p:pic>
        <p:nvPicPr>
          <p:cNvPr id="215" name="Screenshot 2022-05-09 at 10.36.24.png" descr="Screenshot 2022-05-09 at 10.36.2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2110" y="-81803"/>
            <a:ext cx="13620944" cy="9257526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Rectangle"/>
          <p:cNvSpPr/>
          <p:nvPr/>
        </p:nvSpPr>
        <p:spPr>
          <a:xfrm>
            <a:off x="1189556" y="10265747"/>
            <a:ext cx="22004888" cy="1270003"/>
          </a:xfrm>
          <a:prstGeom prst="rect">
            <a:avLst/>
          </a:prstGeom>
          <a:gradFill>
            <a:gsLst>
              <a:gs pos="0">
                <a:srgbClr val="DFE94A"/>
              </a:gs>
              <a:gs pos="100000">
                <a:schemeClr val="accent2"/>
              </a:gs>
            </a:gsLst>
            <a:lin ang="5400000"/>
          </a:gradFill>
          <a:ln w="12700">
            <a:miter lim="400000"/>
          </a:ln>
          <a:effectLst>
            <a:outerShdw blurRad="190500" dist="127000" dir="5400000" rotWithShape="0">
              <a:srgbClr val="000000"/>
            </a:outerShdw>
          </a:effectLst>
        </p:spPr>
        <p:txBody>
          <a:bodyPr lIns="50800" tIns="50800" rIns="50800" bIns="50800" anchor="ctr"/>
          <a:lstStyle/>
          <a:p>
            <a:pPr>
              <a:spcBef>
                <a:spcPts val="0"/>
              </a:spcBef>
              <a:tabLst/>
              <a:defRPr sz="5500" b="1" cap="all" spc="330">
                <a:solidFill>
                  <a:srgbClr val="000000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/>
          </a:p>
        </p:txBody>
      </p:sp>
      <p:sp>
        <p:nvSpPr>
          <p:cNvPr id="217" name="Keep our Parish roads safe"/>
          <p:cNvSpPr txBox="1"/>
          <p:nvPr/>
        </p:nvSpPr>
        <p:spPr>
          <a:xfrm>
            <a:off x="7523702" y="10402589"/>
            <a:ext cx="9336596" cy="996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0"/>
              </a:spcBef>
              <a:tabLst/>
              <a:defRPr sz="5500" b="1" cap="all" spc="330">
                <a:solidFill>
                  <a:srgbClr val="000000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lvl1pPr>
          </a:lstStyle>
          <a:p>
            <a:r>
              <a:t>Keep our Parish roads safe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John Fairhurst  11th  May 2022"/>
          <p:cNvSpPr txBox="1">
            <a:spLocks noGrp="1"/>
          </p:cNvSpPr>
          <p:nvPr>
            <p:ph type="subTitle" sz="quarter" idx="1"/>
          </p:nvPr>
        </p:nvSpPr>
        <p:spPr>
          <a:xfrm>
            <a:off x="571500" y="12269258"/>
            <a:ext cx="23235148" cy="555247"/>
          </a:xfrm>
          <a:prstGeom prst="rect">
            <a:avLst/>
          </a:prstGeom>
        </p:spPr>
        <p:txBody>
          <a:bodyPr/>
          <a:lstStyle>
            <a:lvl1pPr>
              <a:defRPr spc="100"/>
            </a:lvl1pPr>
          </a:lstStyle>
          <a:p>
            <a:r>
              <a:t>John Fairhurst  11th  May 2022</a:t>
            </a:r>
          </a:p>
        </p:txBody>
      </p:sp>
      <p:pic>
        <p:nvPicPr>
          <p:cNvPr id="220" name="Screenshot 2022-05-09 at 10.38.10.png" descr="Screenshot 2022-05-09 at 10.38.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5794" y="46843"/>
            <a:ext cx="6711479" cy="9323186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Rectangle"/>
          <p:cNvSpPr/>
          <p:nvPr/>
        </p:nvSpPr>
        <p:spPr>
          <a:xfrm>
            <a:off x="1425604" y="10217593"/>
            <a:ext cx="22004888" cy="1270003"/>
          </a:xfrm>
          <a:prstGeom prst="rect">
            <a:avLst/>
          </a:prstGeom>
          <a:gradFill>
            <a:gsLst>
              <a:gs pos="0">
                <a:srgbClr val="DFE94A"/>
              </a:gs>
              <a:gs pos="100000">
                <a:schemeClr val="accent2"/>
              </a:gs>
            </a:gsLst>
            <a:lin ang="5400000"/>
          </a:gradFill>
          <a:ln w="12700">
            <a:miter lim="400000"/>
          </a:ln>
          <a:effectLst>
            <a:outerShdw blurRad="190500" dist="127000" dir="5400000" rotWithShape="0">
              <a:srgbClr val="000000"/>
            </a:outerShdw>
          </a:effectLst>
        </p:spPr>
        <p:txBody>
          <a:bodyPr lIns="50800" tIns="50800" rIns="50800" bIns="50800" anchor="ctr"/>
          <a:lstStyle/>
          <a:p>
            <a:pPr>
              <a:spcBef>
                <a:spcPts val="0"/>
              </a:spcBef>
              <a:tabLst/>
              <a:defRPr sz="5500" b="1" cap="all" spc="330">
                <a:solidFill>
                  <a:srgbClr val="000000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/>
          </a:p>
        </p:txBody>
      </p:sp>
      <p:sp>
        <p:nvSpPr>
          <p:cNvPr id="222" name="Keep our Parish roads safe"/>
          <p:cNvSpPr txBox="1"/>
          <p:nvPr/>
        </p:nvSpPr>
        <p:spPr>
          <a:xfrm>
            <a:off x="7759748" y="10354433"/>
            <a:ext cx="9336596" cy="996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0"/>
              </a:spcBef>
              <a:tabLst/>
              <a:defRPr sz="5500" b="1" cap="all" spc="330">
                <a:solidFill>
                  <a:srgbClr val="000000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lvl1pPr>
          </a:lstStyle>
          <a:p>
            <a:r>
              <a:t>Keep our Parish roads safe</a:t>
            </a:r>
          </a:p>
        </p:txBody>
      </p:sp>
      <p:grpSp>
        <p:nvGrpSpPr>
          <p:cNvPr id="227" name="Group"/>
          <p:cNvGrpSpPr/>
          <p:nvPr/>
        </p:nvGrpSpPr>
        <p:grpSpPr>
          <a:xfrm>
            <a:off x="3234206" y="1800532"/>
            <a:ext cx="7218483" cy="5815807"/>
            <a:chOff x="0" y="-1"/>
            <a:chExt cx="7218482" cy="5815805"/>
          </a:xfrm>
        </p:grpSpPr>
        <p:sp>
          <p:nvSpPr>
            <p:cNvPr id="223" name="Rectangle"/>
            <p:cNvSpPr/>
            <p:nvPr/>
          </p:nvSpPr>
          <p:spPr>
            <a:xfrm>
              <a:off x="0" y="-2"/>
              <a:ext cx="7218482" cy="5815806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spcBef>
                  <a:spcPts val="0"/>
                </a:spcBef>
                <a:tabLst/>
                <a:defRPr b="1" cap="all" spc="156">
                  <a:solidFill>
                    <a:srgbClr val="000000"/>
                  </a:solidFill>
                  <a:latin typeface="Founders Grotesk Condensed"/>
                  <a:ea typeface="Founders Grotesk Condensed"/>
                  <a:cs typeface="Founders Grotesk Condensed"/>
                  <a:sym typeface="Founders Grotesk Condensed"/>
                </a:defRPr>
              </a:pPr>
              <a:endParaRPr/>
            </a:p>
          </p:txBody>
        </p:sp>
        <p:grpSp>
          <p:nvGrpSpPr>
            <p:cNvPr id="226" name="Voice of the Community"/>
            <p:cNvGrpSpPr/>
            <p:nvPr/>
          </p:nvGrpSpPr>
          <p:grpSpPr>
            <a:xfrm>
              <a:off x="0" y="40637"/>
              <a:ext cx="7218483" cy="4754626"/>
              <a:chOff x="0" y="0"/>
              <a:chExt cx="7218481" cy="4754624"/>
            </a:xfrm>
          </p:grpSpPr>
          <p:sp>
            <p:nvSpPr>
              <p:cNvPr id="224" name="Rectangle"/>
              <p:cNvSpPr/>
              <p:nvPr/>
            </p:nvSpPr>
            <p:spPr>
              <a:xfrm>
                <a:off x="0" y="-1"/>
                <a:ext cx="7218483" cy="4754625"/>
              </a:xfrm>
              <a:prstGeom prst="rect">
                <a:avLst/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spcBef>
                    <a:spcPts val="0"/>
                  </a:spcBef>
                  <a:tabLst/>
                  <a:defRPr sz="8600" b="1" cap="all" spc="516">
                    <a:solidFill>
                      <a:srgbClr val="000000"/>
                    </a:solidFill>
                    <a:latin typeface="Founders Grotesk Condensed"/>
                    <a:ea typeface="Founders Grotesk Condensed"/>
                    <a:cs typeface="Founders Grotesk Condensed"/>
                    <a:sym typeface="Founders Grotesk Condensed"/>
                  </a:defRPr>
                </a:pPr>
                <a:endParaRPr/>
              </a:p>
            </p:txBody>
          </p:sp>
          <p:sp>
            <p:nvSpPr>
              <p:cNvPr id="225" name="Voice of the Community"/>
              <p:cNvSpPr txBox="1"/>
              <p:nvPr/>
            </p:nvSpPr>
            <p:spPr>
              <a:xfrm>
                <a:off x="0" y="546986"/>
                <a:ext cx="7218483" cy="36606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>
                  <a:spcBef>
                    <a:spcPts val="0"/>
                  </a:spcBef>
                  <a:tabLst/>
                  <a:defRPr sz="6600" b="1" cap="all" spc="396">
                    <a:solidFill>
                      <a:srgbClr val="000000"/>
                    </a:solidFill>
                    <a:latin typeface="Founders Grotesk Condensed"/>
                    <a:ea typeface="Founders Grotesk Condensed"/>
                    <a:cs typeface="Founders Grotesk Condensed"/>
                    <a:sym typeface="Founders Grotesk Condensed"/>
                  </a:defRPr>
                </a:pPr>
                <a:endParaRPr/>
              </a:p>
              <a:p>
                <a:pPr>
                  <a:spcBef>
                    <a:spcPts val="0"/>
                  </a:spcBef>
                  <a:tabLst/>
                  <a:defRPr sz="7600" b="1" cap="all" spc="456">
                    <a:solidFill>
                      <a:srgbClr val="000000"/>
                    </a:solidFill>
                    <a:latin typeface="Founders Grotesk Condensed"/>
                    <a:ea typeface="Founders Grotesk Condensed"/>
                    <a:cs typeface="Founders Grotesk Condensed"/>
                    <a:sym typeface="Founders Grotesk Condensed"/>
                  </a:defRPr>
                </a:pPr>
                <a:r>
                  <a:t>Voice of the Community</a:t>
                </a:r>
              </a:p>
            </p:txBody>
          </p:sp>
        </p:grpSp>
      </p:grp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John Fairhurst  11th  May 2022"/>
          <p:cNvSpPr txBox="1">
            <a:spLocks noGrp="1"/>
          </p:cNvSpPr>
          <p:nvPr>
            <p:ph type="subTitle" sz="quarter" idx="1"/>
          </p:nvPr>
        </p:nvSpPr>
        <p:spPr>
          <a:xfrm>
            <a:off x="571500" y="12269258"/>
            <a:ext cx="23235148" cy="555247"/>
          </a:xfrm>
          <a:prstGeom prst="rect">
            <a:avLst/>
          </a:prstGeom>
        </p:spPr>
        <p:txBody>
          <a:bodyPr/>
          <a:lstStyle>
            <a:lvl1pPr>
              <a:defRPr spc="100"/>
            </a:lvl1pPr>
          </a:lstStyle>
          <a:p>
            <a:r>
              <a:t>John Fairhurst  11th  May 2022</a:t>
            </a:r>
          </a:p>
        </p:txBody>
      </p:sp>
      <p:pic>
        <p:nvPicPr>
          <p:cNvPr id="230" name="Screenshot 2022-05-09 at 10.39.31.png" descr="Screenshot 2022-05-09 at 10.39.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1834" y="58263"/>
            <a:ext cx="9958423" cy="9299203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Rectangle"/>
          <p:cNvSpPr/>
          <p:nvPr/>
        </p:nvSpPr>
        <p:spPr>
          <a:xfrm>
            <a:off x="1189556" y="10265747"/>
            <a:ext cx="22004888" cy="1270003"/>
          </a:xfrm>
          <a:prstGeom prst="rect">
            <a:avLst/>
          </a:prstGeom>
          <a:gradFill>
            <a:gsLst>
              <a:gs pos="0">
                <a:srgbClr val="DFE94A"/>
              </a:gs>
              <a:gs pos="100000">
                <a:schemeClr val="accent2"/>
              </a:gs>
            </a:gsLst>
            <a:lin ang="5400000"/>
          </a:gradFill>
          <a:ln w="12700">
            <a:miter lim="400000"/>
          </a:ln>
          <a:effectLst>
            <a:outerShdw blurRad="190500" dist="127000" dir="5400000" rotWithShape="0">
              <a:srgbClr val="000000"/>
            </a:outerShdw>
          </a:effectLst>
        </p:spPr>
        <p:txBody>
          <a:bodyPr lIns="50800" tIns="50800" rIns="50800" bIns="50800" anchor="ctr"/>
          <a:lstStyle/>
          <a:p>
            <a:pPr>
              <a:spcBef>
                <a:spcPts val="0"/>
              </a:spcBef>
              <a:tabLst/>
              <a:defRPr sz="5500" b="1" cap="all" spc="330">
                <a:solidFill>
                  <a:srgbClr val="000000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/>
          </a:p>
        </p:txBody>
      </p:sp>
      <p:sp>
        <p:nvSpPr>
          <p:cNvPr id="232" name="Keep our Parish roads safe"/>
          <p:cNvSpPr txBox="1"/>
          <p:nvPr/>
        </p:nvSpPr>
        <p:spPr>
          <a:xfrm>
            <a:off x="7523702" y="10402589"/>
            <a:ext cx="9336596" cy="996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0"/>
              </a:spcBef>
              <a:tabLst/>
              <a:defRPr sz="5500" b="1" cap="all" spc="330">
                <a:solidFill>
                  <a:srgbClr val="000000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lvl1pPr>
          </a:lstStyle>
          <a:p>
            <a:r>
              <a:t>Keep our Parish roads safe</a:t>
            </a:r>
          </a:p>
        </p:txBody>
      </p:sp>
      <p:grpSp>
        <p:nvGrpSpPr>
          <p:cNvPr id="237" name="Group"/>
          <p:cNvGrpSpPr/>
          <p:nvPr/>
        </p:nvGrpSpPr>
        <p:grpSpPr>
          <a:xfrm>
            <a:off x="1542493" y="1494074"/>
            <a:ext cx="7218481" cy="5815806"/>
            <a:chOff x="0" y="-1"/>
            <a:chExt cx="7218480" cy="5815805"/>
          </a:xfrm>
        </p:grpSpPr>
        <p:sp>
          <p:nvSpPr>
            <p:cNvPr id="233" name="Rectangle"/>
            <p:cNvSpPr/>
            <p:nvPr/>
          </p:nvSpPr>
          <p:spPr>
            <a:xfrm>
              <a:off x="0" y="-2"/>
              <a:ext cx="7218479" cy="5815806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spcBef>
                  <a:spcPts val="0"/>
                </a:spcBef>
                <a:tabLst/>
                <a:defRPr b="1" cap="all" spc="156">
                  <a:solidFill>
                    <a:srgbClr val="000000"/>
                  </a:solidFill>
                  <a:latin typeface="Founders Grotesk Condensed"/>
                  <a:ea typeface="Founders Grotesk Condensed"/>
                  <a:cs typeface="Founders Grotesk Condensed"/>
                  <a:sym typeface="Founders Grotesk Condensed"/>
                </a:defRPr>
              </a:pPr>
              <a:endParaRPr/>
            </a:p>
          </p:txBody>
        </p:sp>
        <p:grpSp>
          <p:nvGrpSpPr>
            <p:cNvPr id="236" name="Voice of the Community"/>
            <p:cNvGrpSpPr/>
            <p:nvPr/>
          </p:nvGrpSpPr>
          <p:grpSpPr>
            <a:xfrm>
              <a:off x="0" y="40637"/>
              <a:ext cx="7218481" cy="4754626"/>
              <a:chOff x="0" y="0"/>
              <a:chExt cx="7218480" cy="4754624"/>
            </a:xfrm>
          </p:grpSpPr>
          <p:sp>
            <p:nvSpPr>
              <p:cNvPr id="234" name="Rectangle"/>
              <p:cNvSpPr/>
              <p:nvPr/>
            </p:nvSpPr>
            <p:spPr>
              <a:xfrm>
                <a:off x="-1" y="-1"/>
                <a:ext cx="7218482" cy="4754625"/>
              </a:xfrm>
              <a:prstGeom prst="rect">
                <a:avLst/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spcBef>
                    <a:spcPts val="0"/>
                  </a:spcBef>
                  <a:tabLst/>
                  <a:defRPr sz="8600" b="1" cap="all" spc="516">
                    <a:solidFill>
                      <a:srgbClr val="000000"/>
                    </a:solidFill>
                    <a:latin typeface="Founders Grotesk Condensed"/>
                    <a:ea typeface="Founders Grotesk Condensed"/>
                    <a:cs typeface="Founders Grotesk Condensed"/>
                    <a:sym typeface="Founders Grotesk Condensed"/>
                  </a:defRPr>
                </a:pPr>
                <a:endParaRPr/>
              </a:p>
            </p:txBody>
          </p:sp>
          <p:sp>
            <p:nvSpPr>
              <p:cNvPr id="235" name="Voice of the Community"/>
              <p:cNvSpPr txBox="1"/>
              <p:nvPr/>
            </p:nvSpPr>
            <p:spPr>
              <a:xfrm>
                <a:off x="-1" y="534350"/>
                <a:ext cx="7218482" cy="36859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>
                  <a:spcBef>
                    <a:spcPts val="0"/>
                  </a:spcBef>
                  <a:tabLst/>
                  <a:defRPr sz="6600" b="1" cap="all" spc="396">
                    <a:solidFill>
                      <a:srgbClr val="000000"/>
                    </a:solidFill>
                    <a:latin typeface="Founders Grotesk Condensed"/>
                    <a:ea typeface="Founders Grotesk Condensed"/>
                    <a:cs typeface="Founders Grotesk Condensed"/>
                    <a:sym typeface="Founders Grotesk Condensed"/>
                  </a:defRPr>
                </a:pPr>
                <a:endParaRPr/>
              </a:p>
              <a:p>
                <a:pPr>
                  <a:spcBef>
                    <a:spcPts val="0"/>
                  </a:spcBef>
                  <a:tabLst/>
                  <a:defRPr sz="7700" b="1" cap="all" spc="462">
                    <a:solidFill>
                      <a:srgbClr val="000000"/>
                    </a:solidFill>
                    <a:latin typeface="Founders Grotesk Condensed"/>
                    <a:ea typeface="Founders Grotesk Condensed"/>
                    <a:cs typeface="Founders Grotesk Condensed"/>
                    <a:sym typeface="Founders Grotesk Condensed"/>
                  </a:defRPr>
                </a:pPr>
                <a:r>
                  <a:t>Voice of the Community</a:t>
                </a:r>
              </a:p>
            </p:txBody>
          </p:sp>
        </p:grpSp>
      </p:grp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John Fairhurst  11th  May 2022"/>
          <p:cNvSpPr txBox="1">
            <a:spLocks noGrp="1"/>
          </p:cNvSpPr>
          <p:nvPr>
            <p:ph type="subTitle" sz="quarter" idx="1"/>
          </p:nvPr>
        </p:nvSpPr>
        <p:spPr>
          <a:xfrm>
            <a:off x="571500" y="12269258"/>
            <a:ext cx="23235148" cy="555247"/>
          </a:xfrm>
          <a:prstGeom prst="rect">
            <a:avLst/>
          </a:prstGeom>
        </p:spPr>
        <p:txBody>
          <a:bodyPr/>
          <a:lstStyle>
            <a:lvl1pPr>
              <a:defRPr spc="100"/>
            </a:lvl1pPr>
          </a:lstStyle>
          <a:p>
            <a:r>
              <a:t>John Fairhurst  11th  May 2022</a:t>
            </a:r>
          </a:p>
        </p:txBody>
      </p:sp>
      <p:pic>
        <p:nvPicPr>
          <p:cNvPr id="240" name="Screenshot 2022-05-09 at 11.40.14.png" descr="Screenshot 2022-05-09 at 11.40.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8345" y="64151"/>
            <a:ext cx="7718195" cy="9413172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Rectangle"/>
          <p:cNvSpPr/>
          <p:nvPr/>
        </p:nvSpPr>
        <p:spPr>
          <a:xfrm>
            <a:off x="1189556" y="10217593"/>
            <a:ext cx="22004888" cy="1270003"/>
          </a:xfrm>
          <a:prstGeom prst="rect">
            <a:avLst/>
          </a:prstGeom>
          <a:gradFill>
            <a:gsLst>
              <a:gs pos="0">
                <a:srgbClr val="DFE94A"/>
              </a:gs>
              <a:gs pos="100000">
                <a:schemeClr val="accent2"/>
              </a:gs>
            </a:gsLst>
            <a:lin ang="5400000"/>
          </a:gradFill>
          <a:ln w="12700">
            <a:miter lim="400000"/>
          </a:ln>
          <a:effectLst>
            <a:outerShdw blurRad="190500" dist="127000" dir="5400000" rotWithShape="0">
              <a:srgbClr val="000000"/>
            </a:outerShdw>
          </a:effectLst>
        </p:spPr>
        <p:txBody>
          <a:bodyPr lIns="50800" tIns="50800" rIns="50800" bIns="50800" anchor="ctr"/>
          <a:lstStyle/>
          <a:p>
            <a:pPr>
              <a:spcBef>
                <a:spcPts val="0"/>
              </a:spcBef>
              <a:tabLst/>
              <a:defRPr sz="5500" b="1" cap="all" spc="330">
                <a:solidFill>
                  <a:srgbClr val="000000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/>
          </a:p>
        </p:txBody>
      </p:sp>
      <p:sp>
        <p:nvSpPr>
          <p:cNvPr id="242" name="Keep our Parish roads safe"/>
          <p:cNvSpPr txBox="1"/>
          <p:nvPr/>
        </p:nvSpPr>
        <p:spPr>
          <a:xfrm>
            <a:off x="7523702" y="10354433"/>
            <a:ext cx="9336596" cy="996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0"/>
              </a:spcBef>
              <a:tabLst/>
              <a:defRPr sz="5500" b="1" cap="all" spc="330">
                <a:solidFill>
                  <a:srgbClr val="000000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lvl1pPr>
          </a:lstStyle>
          <a:p>
            <a:r>
              <a:t>Keep our Parish roads safe</a:t>
            </a:r>
          </a:p>
        </p:txBody>
      </p:sp>
      <p:grpSp>
        <p:nvGrpSpPr>
          <p:cNvPr id="247" name="Group"/>
          <p:cNvGrpSpPr/>
          <p:nvPr/>
        </p:nvGrpSpPr>
        <p:grpSpPr>
          <a:xfrm>
            <a:off x="3234206" y="1800532"/>
            <a:ext cx="7218483" cy="5815807"/>
            <a:chOff x="0" y="-1"/>
            <a:chExt cx="7218482" cy="5815805"/>
          </a:xfrm>
        </p:grpSpPr>
        <p:sp>
          <p:nvSpPr>
            <p:cNvPr id="243" name="Rectangle"/>
            <p:cNvSpPr/>
            <p:nvPr/>
          </p:nvSpPr>
          <p:spPr>
            <a:xfrm>
              <a:off x="0" y="-2"/>
              <a:ext cx="7218482" cy="5815806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spcBef>
                  <a:spcPts val="0"/>
                </a:spcBef>
                <a:tabLst/>
                <a:defRPr b="1" cap="all" spc="156">
                  <a:solidFill>
                    <a:srgbClr val="000000"/>
                  </a:solidFill>
                  <a:latin typeface="Founders Grotesk Condensed"/>
                  <a:ea typeface="Founders Grotesk Condensed"/>
                  <a:cs typeface="Founders Grotesk Condensed"/>
                  <a:sym typeface="Founders Grotesk Condensed"/>
                </a:defRPr>
              </a:pPr>
              <a:endParaRPr/>
            </a:p>
          </p:txBody>
        </p:sp>
        <p:grpSp>
          <p:nvGrpSpPr>
            <p:cNvPr id="246" name="Voice of the Community"/>
            <p:cNvGrpSpPr/>
            <p:nvPr/>
          </p:nvGrpSpPr>
          <p:grpSpPr>
            <a:xfrm>
              <a:off x="0" y="40637"/>
              <a:ext cx="7218483" cy="4754626"/>
              <a:chOff x="0" y="0"/>
              <a:chExt cx="7218481" cy="4754624"/>
            </a:xfrm>
          </p:grpSpPr>
          <p:sp>
            <p:nvSpPr>
              <p:cNvPr id="244" name="Rectangle"/>
              <p:cNvSpPr/>
              <p:nvPr/>
            </p:nvSpPr>
            <p:spPr>
              <a:xfrm>
                <a:off x="0" y="-1"/>
                <a:ext cx="7218483" cy="4754625"/>
              </a:xfrm>
              <a:prstGeom prst="rect">
                <a:avLst/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spcBef>
                    <a:spcPts val="0"/>
                  </a:spcBef>
                  <a:tabLst/>
                  <a:defRPr sz="8600" b="1" cap="all" spc="516">
                    <a:solidFill>
                      <a:srgbClr val="000000"/>
                    </a:solidFill>
                    <a:latin typeface="Founders Grotesk Condensed"/>
                    <a:ea typeface="Founders Grotesk Condensed"/>
                    <a:cs typeface="Founders Grotesk Condensed"/>
                    <a:sym typeface="Founders Grotesk Condensed"/>
                  </a:defRPr>
                </a:pPr>
                <a:endParaRPr/>
              </a:p>
            </p:txBody>
          </p:sp>
          <p:sp>
            <p:nvSpPr>
              <p:cNvPr id="245" name="Voice of the Community"/>
              <p:cNvSpPr txBox="1"/>
              <p:nvPr/>
            </p:nvSpPr>
            <p:spPr>
              <a:xfrm>
                <a:off x="0" y="546986"/>
                <a:ext cx="7218483" cy="36606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>
                  <a:spcBef>
                    <a:spcPts val="0"/>
                  </a:spcBef>
                  <a:tabLst/>
                  <a:defRPr sz="6600" b="1" cap="all" spc="396">
                    <a:solidFill>
                      <a:srgbClr val="000000"/>
                    </a:solidFill>
                    <a:latin typeface="Founders Grotesk Condensed"/>
                    <a:ea typeface="Founders Grotesk Condensed"/>
                    <a:cs typeface="Founders Grotesk Condensed"/>
                    <a:sym typeface="Founders Grotesk Condensed"/>
                  </a:defRPr>
                </a:pPr>
                <a:endParaRPr/>
              </a:p>
              <a:p>
                <a:pPr>
                  <a:spcBef>
                    <a:spcPts val="0"/>
                  </a:spcBef>
                  <a:tabLst/>
                  <a:defRPr sz="7600" b="1" cap="all" spc="456">
                    <a:solidFill>
                      <a:srgbClr val="000000"/>
                    </a:solidFill>
                    <a:latin typeface="Founders Grotesk Condensed"/>
                    <a:ea typeface="Founders Grotesk Condensed"/>
                    <a:cs typeface="Founders Grotesk Condensed"/>
                    <a:sym typeface="Founders Grotesk Condensed"/>
                  </a:defRPr>
                </a:pPr>
                <a:r>
                  <a:t>Voice of the Community</a:t>
                </a:r>
              </a:p>
            </p:txBody>
          </p:sp>
        </p:grpSp>
      </p:grp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Screenshot 2022-05-10 at 13.50.17.png" descr="Screenshot 2022-05-10 at 13.50.1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481" y="-377109"/>
            <a:ext cx="23177038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ID in action"/>
          <p:cNvSpPr txBox="1">
            <a:spLocks noGrp="1"/>
          </p:cNvSpPr>
          <p:nvPr>
            <p:ph type="subTitle" sz="quarter" idx="1"/>
          </p:nvPr>
        </p:nvSpPr>
        <p:spPr>
          <a:xfrm>
            <a:off x="571500" y="847715"/>
            <a:ext cx="23235148" cy="2324102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8000" b="0" cap="none" spc="-100">
                <a:latin typeface="Founders Grotesk"/>
                <a:ea typeface="Founders Grotesk"/>
                <a:cs typeface="Founders Grotesk"/>
                <a:sym typeface="Founders Grotesk"/>
              </a:defRPr>
            </a:lvl1pPr>
          </a:lstStyle>
          <a:p>
            <a:r>
              <a:t>SID in action</a:t>
            </a:r>
          </a:p>
        </p:txBody>
      </p:sp>
      <p:pic>
        <p:nvPicPr>
          <p:cNvPr id="252" name="Screenshot 2021-10-12 at 13.09.36.png" descr="Screenshot 2021-10-12 at 13.09.3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4664" y="50914"/>
            <a:ext cx="16100241" cy="13614174"/>
          </a:xfrm>
          <a:prstGeom prst="rect">
            <a:avLst/>
          </a:prstGeom>
          <a:ln w="12700">
            <a:miter lim="400000"/>
          </a:ln>
        </p:spPr>
      </p:pic>
      <p:sp>
        <p:nvSpPr>
          <p:cNvPr id="253" name="John Fairhurst  11th  May 2022"/>
          <p:cNvSpPr txBox="1"/>
          <p:nvPr/>
        </p:nvSpPr>
        <p:spPr>
          <a:xfrm>
            <a:off x="574426" y="12271284"/>
            <a:ext cx="23235148" cy="555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l" defTabSz="825500">
              <a:spcBef>
                <a:spcPts val="0"/>
              </a:spcBef>
              <a:tabLst/>
              <a:defRPr sz="2800" b="1" cap="all" spc="100">
                <a:solidFill>
                  <a:schemeClr val="accent4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lvl1pPr>
          </a:lstStyle>
          <a:p>
            <a:r>
              <a:t>John Fairhurst  11th  May 2022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" grpId="1" animBg="1" advAuto="0"/>
    </p:bldLst>
  </p:timing>
</p:sld>
</file>

<file path=ppt/theme/theme1.xml><?xml version="1.0" encoding="utf-8"?>
<a:theme xmlns:a="http://schemas.openxmlformats.org/drawingml/2006/main" name="28_Academy">
  <a:themeElements>
    <a:clrScheme name="28_Academy">
      <a:dk1>
        <a:srgbClr val="000034"/>
      </a:dk1>
      <a:lt1>
        <a:srgbClr val="000034"/>
      </a:lt1>
      <a:dk2>
        <a:srgbClr val="A7A7A7"/>
      </a:dk2>
      <a:lt2>
        <a:srgbClr val="535353"/>
      </a:lt2>
      <a:accent1>
        <a:srgbClr val="3B39E4"/>
      </a:accent1>
      <a:accent2>
        <a:srgbClr val="51C1FD"/>
      </a:accent2>
      <a:accent3>
        <a:srgbClr val="5EF7D2"/>
      </a:accent3>
      <a:accent4>
        <a:srgbClr val="BFF823"/>
      </a:accent4>
      <a:accent5>
        <a:srgbClr val="FFA728"/>
      </a:accent5>
      <a:accent6>
        <a:srgbClr val="FF5F52"/>
      </a:accent6>
      <a:hlink>
        <a:srgbClr val="0000FF"/>
      </a:hlink>
      <a:folHlink>
        <a:srgbClr val="FF00FF"/>
      </a:folHlink>
    </a:clrScheme>
    <a:fontScheme name="28_Academy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8_Academ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34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>
            <a:tab pos="584200" algn="l"/>
          </a:tabLst>
          <a:defRPr kumimoji="0" sz="2600" b="0" i="0" u="none" strike="noStrike" cap="none" spc="78" normalizeH="0" baseline="0">
            <a:ln>
              <a:noFill/>
            </a:ln>
            <a:solidFill>
              <a:srgbClr val="000034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>
            <a:tab pos="584200" algn="l"/>
          </a:tabLst>
          <a:defRPr kumimoji="0" sz="2600" b="0" i="0" u="none" strike="noStrike" cap="none" spc="78" normalizeH="0" baseline="0">
            <a:ln>
              <a:noFill/>
            </a:ln>
            <a:solidFill>
              <a:srgbClr val="000034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8_Academy">
  <a:themeElements>
    <a:clrScheme name="28_Academy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B39E4"/>
      </a:accent1>
      <a:accent2>
        <a:srgbClr val="51C1FD"/>
      </a:accent2>
      <a:accent3>
        <a:srgbClr val="5EF7D2"/>
      </a:accent3>
      <a:accent4>
        <a:srgbClr val="BFF823"/>
      </a:accent4>
      <a:accent5>
        <a:srgbClr val="FFA728"/>
      </a:accent5>
      <a:accent6>
        <a:srgbClr val="FF5F52"/>
      </a:accent6>
      <a:hlink>
        <a:srgbClr val="0000FF"/>
      </a:hlink>
      <a:folHlink>
        <a:srgbClr val="FF00FF"/>
      </a:folHlink>
    </a:clrScheme>
    <a:fontScheme name="28_Academy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8_Academ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34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>
            <a:tab pos="584200" algn="l"/>
          </a:tabLst>
          <a:defRPr kumimoji="0" sz="2600" b="0" i="0" u="none" strike="noStrike" cap="none" spc="78" normalizeH="0" baseline="0">
            <a:ln>
              <a:noFill/>
            </a:ln>
            <a:solidFill>
              <a:srgbClr val="000034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>
            <a:tab pos="584200" algn="l"/>
          </a:tabLst>
          <a:defRPr kumimoji="0" sz="2600" b="0" i="0" u="none" strike="noStrike" cap="none" spc="78" normalizeH="0" baseline="0">
            <a:ln>
              <a:noFill/>
            </a:ln>
            <a:solidFill>
              <a:srgbClr val="000034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</Words>
  <Application>Microsoft Office PowerPoint</Application>
  <PresentationFormat>Custom</PresentationFormat>
  <Paragraphs>35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Founders Grotesk</vt:lpstr>
      <vt:lpstr>Founders Grotesk Condensed</vt:lpstr>
      <vt:lpstr>Founders Grotesk Light</vt:lpstr>
      <vt:lpstr>Founders Grotesk Semibold</vt:lpstr>
      <vt:lpstr>Founders Grotesk Text</vt:lpstr>
      <vt:lpstr>Helvetica</vt:lpstr>
      <vt:lpstr>Helvetica Neue</vt:lpstr>
      <vt:lpstr>Helvetica Neue Medium</vt:lpstr>
      <vt:lpstr>Helvetica Neue Thin</vt:lpstr>
      <vt:lpstr>28_Academy</vt:lpstr>
      <vt:lpstr>LPC - AGM  Community Speed Watch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LPC - AGM  Community Speed Watch</dc:title>
  <dc:creator>Melanie Camilleri</dc:creator>
  <cp:lastModifiedBy>Melanie Camilleri</cp:lastModifiedBy>
  <cp:revision>1</cp:revision>
  <dcterms:modified xsi:type="dcterms:W3CDTF">2022-05-14T17:13:02Z</dcterms:modified>
</cp:coreProperties>
</file>